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26"/>
  </p:notesMasterIdLst>
  <p:handoutMasterIdLst>
    <p:handoutMasterId r:id="rId327"/>
  </p:handoutMasterIdLst>
  <p:sldIdLst>
    <p:sldId id="853" r:id="rId3"/>
    <p:sldId id="854" r:id="rId4"/>
    <p:sldId id="1006" r:id="rId5"/>
    <p:sldId id="1125" r:id="rId6"/>
    <p:sldId id="1126" r:id="rId7"/>
    <p:sldId id="1127" r:id="rId8"/>
    <p:sldId id="1128" r:id="rId9"/>
    <p:sldId id="1129" r:id="rId10"/>
    <p:sldId id="1130" r:id="rId11"/>
    <p:sldId id="1131" r:id="rId12"/>
    <p:sldId id="1132" r:id="rId13"/>
    <p:sldId id="1133" r:id="rId14"/>
    <p:sldId id="1134" r:id="rId15"/>
    <p:sldId id="1135" r:id="rId16"/>
    <p:sldId id="1297" r:id="rId17"/>
    <p:sldId id="1298" r:id="rId18"/>
    <p:sldId id="1301" r:id="rId19"/>
    <p:sldId id="1302" r:id="rId20"/>
    <p:sldId id="1303" r:id="rId21"/>
    <p:sldId id="1304" r:id="rId22"/>
    <p:sldId id="1305" r:id="rId23"/>
    <p:sldId id="1306" r:id="rId24"/>
    <p:sldId id="1307" r:id="rId25"/>
    <p:sldId id="1359" r:id="rId26"/>
    <p:sldId id="1308" r:id="rId27"/>
    <p:sldId id="1309" r:id="rId28"/>
    <p:sldId id="1310" r:id="rId29"/>
    <p:sldId id="1312" r:id="rId30"/>
    <p:sldId id="1313" r:id="rId31"/>
    <p:sldId id="2172" r:id="rId32"/>
    <p:sldId id="1315" r:id="rId33"/>
    <p:sldId id="1314" r:id="rId34"/>
    <p:sldId id="1420" r:id="rId35"/>
    <p:sldId id="1790" r:id="rId36"/>
    <p:sldId id="2173" r:id="rId37"/>
    <p:sldId id="2174" r:id="rId38"/>
    <p:sldId id="2175" r:id="rId39"/>
    <p:sldId id="1365" r:id="rId40"/>
    <p:sldId id="1791" r:id="rId41"/>
    <p:sldId id="1792" r:id="rId42"/>
    <p:sldId id="1793" r:id="rId43"/>
    <p:sldId id="1316" r:id="rId44"/>
    <p:sldId id="1374" r:id="rId45"/>
    <p:sldId id="1375" r:id="rId46"/>
    <p:sldId id="1376" r:id="rId47"/>
    <p:sldId id="1377" r:id="rId48"/>
    <p:sldId id="1378" r:id="rId49"/>
    <p:sldId id="1421" r:id="rId50"/>
    <p:sldId id="1379" r:id="rId51"/>
    <p:sldId id="1794" r:id="rId52"/>
    <p:sldId id="1795" r:id="rId53"/>
    <p:sldId id="1796" r:id="rId54"/>
    <p:sldId id="1797" r:id="rId55"/>
    <p:sldId id="2176" r:id="rId56"/>
    <p:sldId id="2177" r:id="rId57"/>
    <p:sldId id="1139" r:id="rId58"/>
    <p:sldId id="1140" r:id="rId59"/>
    <p:sldId id="1317" r:id="rId60"/>
    <p:sldId id="1141" r:id="rId61"/>
    <p:sldId id="1318" r:id="rId62"/>
    <p:sldId id="1320" r:id="rId63"/>
    <p:sldId id="1319" r:id="rId64"/>
    <p:sldId id="1321" r:id="rId65"/>
    <p:sldId id="1322" r:id="rId66"/>
    <p:sldId id="2178" r:id="rId67"/>
    <p:sldId id="1323" r:id="rId68"/>
    <p:sldId id="1299" r:id="rId69"/>
    <p:sldId id="1143" r:id="rId70"/>
    <p:sldId id="1144" r:id="rId71"/>
    <p:sldId id="1145" r:id="rId72"/>
    <p:sldId id="1146" r:id="rId73"/>
    <p:sldId id="1147" r:id="rId74"/>
    <p:sldId id="1148" r:id="rId75"/>
    <p:sldId id="1149" r:id="rId76"/>
    <p:sldId id="1150" r:id="rId77"/>
    <p:sldId id="1151" r:id="rId78"/>
    <p:sldId id="1152" r:id="rId79"/>
    <p:sldId id="1153" r:id="rId80"/>
    <p:sldId id="1154" r:id="rId81"/>
    <p:sldId id="1155" r:id="rId82"/>
    <p:sldId id="1156" r:id="rId83"/>
    <p:sldId id="1157" r:id="rId84"/>
    <p:sldId id="1158" r:id="rId85"/>
    <p:sldId id="1159" r:id="rId86"/>
    <p:sldId id="1160" r:id="rId87"/>
    <p:sldId id="1163" r:id="rId88"/>
    <p:sldId id="1164" r:id="rId89"/>
    <p:sldId id="1165" r:id="rId90"/>
    <p:sldId id="1166" r:id="rId91"/>
    <p:sldId id="1167" r:id="rId92"/>
    <p:sldId id="1168" r:id="rId93"/>
    <p:sldId id="1169" r:id="rId94"/>
    <p:sldId id="1170" r:id="rId95"/>
    <p:sldId id="1172" r:id="rId96"/>
    <p:sldId id="1173" r:id="rId97"/>
    <p:sldId id="1174" r:id="rId98"/>
    <p:sldId id="1639" r:id="rId99"/>
    <p:sldId id="1640" r:id="rId100"/>
    <p:sldId id="2179" r:id="rId101"/>
    <p:sldId id="2190" r:id="rId102"/>
    <p:sldId id="2191" r:id="rId103"/>
    <p:sldId id="2180" r:id="rId104"/>
    <p:sldId id="2181" r:id="rId105"/>
    <p:sldId id="2182" r:id="rId106"/>
    <p:sldId id="2183" r:id="rId107"/>
    <p:sldId id="2184" r:id="rId108"/>
    <p:sldId id="2185" r:id="rId109"/>
    <p:sldId id="1641" r:id="rId110"/>
    <p:sldId id="1642" r:id="rId111"/>
    <p:sldId id="1643" r:id="rId112"/>
    <p:sldId id="1644" r:id="rId113"/>
    <p:sldId id="1645" r:id="rId114"/>
    <p:sldId id="1646" r:id="rId115"/>
    <p:sldId id="1647" r:id="rId116"/>
    <p:sldId id="1648" r:id="rId117"/>
    <p:sldId id="1649" r:id="rId118"/>
    <p:sldId id="1650" r:id="rId119"/>
    <p:sldId id="1651" r:id="rId120"/>
    <p:sldId id="1460" r:id="rId121"/>
    <p:sldId id="1461" r:id="rId122"/>
    <p:sldId id="1462" r:id="rId123"/>
    <p:sldId id="1463" r:id="rId124"/>
    <p:sldId id="1464" r:id="rId125"/>
    <p:sldId id="1465" r:id="rId126"/>
    <p:sldId id="1466" r:id="rId127"/>
    <p:sldId id="1807" r:id="rId128"/>
    <p:sldId id="1808" r:id="rId129"/>
    <p:sldId id="1809" r:id="rId130"/>
    <p:sldId id="1810" r:id="rId131"/>
    <p:sldId id="1811" r:id="rId132"/>
    <p:sldId id="1812" r:id="rId133"/>
    <p:sldId id="1813" r:id="rId134"/>
    <p:sldId id="1814" r:id="rId135"/>
    <p:sldId id="1815" r:id="rId136"/>
    <p:sldId id="1816" r:id="rId137"/>
    <p:sldId id="1817" r:id="rId138"/>
    <p:sldId id="1818" r:id="rId139"/>
    <p:sldId id="2186" r:id="rId140"/>
    <p:sldId id="1819" r:id="rId141"/>
    <p:sldId id="1820" r:id="rId142"/>
    <p:sldId id="1821" r:id="rId143"/>
    <p:sldId id="1822" r:id="rId144"/>
    <p:sldId id="1828" r:id="rId145"/>
    <p:sldId id="1829" r:id="rId146"/>
    <p:sldId id="1830" r:id="rId147"/>
    <p:sldId id="1826" r:id="rId148"/>
    <p:sldId id="1827" r:id="rId149"/>
    <p:sldId id="2187" r:id="rId150"/>
    <p:sldId id="1831" r:id="rId151"/>
    <p:sldId id="1832" r:id="rId152"/>
    <p:sldId id="1834" r:id="rId153"/>
    <p:sldId id="1840" r:id="rId154"/>
    <p:sldId id="1841" r:id="rId155"/>
    <p:sldId id="1842" r:id="rId156"/>
    <p:sldId id="1838" r:id="rId157"/>
    <p:sldId id="1839" r:id="rId158"/>
    <p:sldId id="2188" r:id="rId159"/>
    <p:sldId id="1517" r:id="rId160"/>
    <p:sldId id="1519" r:id="rId161"/>
    <p:sldId id="1523" r:id="rId162"/>
    <p:sldId id="1524" r:id="rId163"/>
    <p:sldId id="2189" r:id="rId164"/>
    <p:sldId id="1527" r:id="rId165"/>
    <p:sldId id="1846" r:id="rId166"/>
    <p:sldId id="1847" r:id="rId167"/>
    <p:sldId id="1848" r:id="rId168"/>
    <p:sldId id="1529" r:id="rId169"/>
    <p:sldId id="1557" r:id="rId170"/>
    <p:sldId id="1467" r:id="rId171"/>
    <p:sldId id="1479" r:id="rId172"/>
    <p:sldId id="2192" r:id="rId173"/>
    <p:sldId id="1478" r:id="rId174"/>
    <p:sldId id="1481" r:id="rId175"/>
    <p:sldId id="1480" r:id="rId176"/>
    <p:sldId id="1483" r:id="rId177"/>
    <p:sldId id="1530" r:id="rId178"/>
    <p:sldId id="1849" r:id="rId179"/>
    <p:sldId id="1851" r:id="rId180"/>
    <p:sldId id="1484" r:id="rId181"/>
    <p:sldId id="1531" r:id="rId182"/>
    <p:sldId id="1497" r:id="rId183"/>
    <p:sldId id="1503" r:id="rId184"/>
    <p:sldId id="1853" r:id="rId185"/>
    <p:sldId id="1852" r:id="rId186"/>
    <p:sldId id="1534" r:id="rId187"/>
    <p:sldId id="1537" r:id="rId188"/>
    <p:sldId id="1540" r:id="rId189"/>
    <p:sldId id="1854" r:id="rId190"/>
    <p:sldId id="2193" r:id="rId191"/>
    <p:sldId id="2194" r:id="rId192"/>
    <p:sldId id="1855" r:id="rId193"/>
    <p:sldId id="1857" r:id="rId194"/>
    <p:sldId id="1861" r:id="rId195"/>
    <p:sldId id="1862" r:id="rId196"/>
    <p:sldId id="1858" r:id="rId197"/>
    <p:sldId id="1859" r:id="rId198"/>
    <p:sldId id="1863" r:id="rId199"/>
    <p:sldId id="1864" r:id="rId200"/>
    <p:sldId id="2195" r:id="rId201"/>
    <p:sldId id="1865" r:id="rId202"/>
    <p:sldId id="1868" r:id="rId203"/>
    <p:sldId id="1869" r:id="rId204"/>
    <p:sldId id="1870" r:id="rId205"/>
    <p:sldId id="1871" r:id="rId206"/>
    <p:sldId id="1872" r:id="rId207"/>
    <p:sldId id="1873" r:id="rId208"/>
    <p:sldId id="1874" r:id="rId209"/>
    <p:sldId id="1875" r:id="rId210"/>
    <p:sldId id="1876" r:id="rId211"/>
    <p:sldId id="1877" r:id="rId212"/>
    <p:sldId id="1878" r:id="rId213"/>
    <p:sldId id="1879" r:id="rId214"/>
    <p:sldId id="1880" r:id="rId215"/>
    <p:sldId id="1881" r:id="rId216"/>
    <p:sldId id="1882" r:id="rId217"/>
    <p:sldId id="1883" r:id="rId218"/>
    <p:sldId id="1884" r:id="rId219"/>
    <p:sldId id="1885" r:id="rId220"/>
    <p:sldId id="1886" r:id="rId221"/>
    <p:sldId id="1887" r:id="rId222"/>
    <p:sldId id="1888" r:id="rId223"/>
    <p:sldId id="1889" r:id="rId224"/>
    <p:sldId id="1890" r:id="rId225"/>
    <p:sldId id="1891" r:id="rId226"/>
    <p:sldId id="1892" r:id="rId227"/>
    <p:sldId id="1893" r:id="rId228"/>
    <p:sldId id="1894" r:id="rId229"/>
    <p:sldId id="1895" r:id="rId230"/>
    <p:sldId id="1896" r:id="rId231"/>
    <p:sldId id="1897" r:id="rId232"/>
    <p:sldId id="1898" r:id="rId233"/>
    <p:sldId id="1899" r:id="rId234"/>
    <p:sldId id="1900" r:id="rId235"/>
    <p:sldId id="1901" r:id="rId236"/>
    <p:sldId id="1902" r:id="rId237"/>
    <p:sldId id="1903" r:id="rId238"/>
    <p:sldId id="1904" r:id="rId239"/>
    <p:sldId id="1905" r:id="rId240"/>
    <p:sldId id="1906" r:id="rId241"/>
    <p:sldId id="1907" r:id="rId242"/>
    <p:sldId id="1908" r:id="rId243"/>
    <p:sldId id="1909" r:id="rId244"/>
    <p:sldId id="1910" r:id="rId245"/>
    <p:sldId id="1911" r:id="rId246"/>
    <p:sldId id="1912" r:id="rId247"/>
    <p:sldId id="1913" r:id="rId248"/>
    <p:sldId id="1914" r:id="rId249"/>
    <p:sldId id="1915" r:id="rId250"/>
    <p:sldId id="1916" r:id="rId251"/>
    <p:sldId id="1917" r:id="rId252"/>
    <p:sldId id="1918" r:id="rId253"/>
    <p:sldId id="1919" r:id="rId254"/>
    <p:sldId id="1920" r:id="rId255"/>
    <p:sldId id="1921" r:id="rId256"/>
    <p:sldId id="1922" r:id="rId257"/>
    <p:sldId id="1923" r:id="rId258"/>
    <p:sldId id="1924" r:id="rId259"/>
    <p:sldId id="1925" r:id="rId260"/>
    <p:sldId id="1926" r:id="rId261"/>
    <p:sldId id="1929" r:id="rId262"/>
    <p:sldId id="1944" r:id="rId263"/>
    <p:sldId id="1927" r:id="rId264"/>
    <p:sldId id="1930" r:id="rId265"/>
    <p:sldId id="1931" r:id="rId266"/>
    <p:sldId id="1932" r:id="rId267"/>
    <p:sldId id="1933" r:id="rId268"/>
    <p:sldId id="1934" r:id="rId269"/>
    <p:sldId id="1935" r:id="rId270"/>
    <p:sldId id="1936" r:id="rId271"/>
    <p:sldId id="1937" r:id="rId272"/>
    <p:sldId id="1938" r:id="rId273"/>
    <p:sldId id="1939" r:id="rId274"/>
    <p:sldId id="1940" r:id="rId275"/>
    <p:sldId id="1941" r:id="rId276"/>
    <p:sldId id="1942" r:id="rId277"/>
    <p:sldId id="1943" r:id="rId278"/>
    <p:sldId id="1928" r:id="rId279"/>
    <p:sldId id="1945" r:id="rId280"/>
    <p:sldId id="1946" r:id="rId281"/>
    <p:sldId id="1947" r:id="rId282"/>
    <p:sldId id="1948" r:id="rId283"/>
    <p:sldId id="1949" r:id="rId284"/>
    <p:sldId id="1950" r:id="rId285"/>
    <p:sldId id="1951" r:id="rId286"/>
    <p:sldId id="1952" r:id="rId287"/>
    <p:sldId id="1953" r:id="rId288"/>
    <p:sldId id="1954" r:id="rId289"/>
    <p:sldId id="1955" r:id="rId290"/>
    <p:sldId id="1956" r:id="rId291"/>
    <p:sldId id="1866" r:id="rId292"/>
    <p:sldId id="1957" r:id="rId293"/>
    <p:sldId id="2196" r:id="rId294"/>
    <p:sldId id="2197" r:id="rId295"/>
    <p:sldId id="1958" r:id="rId296"/>
    <p:sldId id="1959" r:id="rId297"/>
    <p:sldId id="1960" r:id="rId298"/>
    <p:sldId id="1961" r:id="rId299"/>
    <p:sldId id="1962" r:id="rId300"/>
    <p:sldId id="1963" r:id="rId301"/>
    <p:sldId id="1964" r:id="rId302"/>
    <p:sldId id="1965" r:id="rId303"/>
    <p:sldId id="1966" r:id="rId304"/>
    <p:sldId id="1967" r:id="rId305"/>
    <p:sldId id="1968" r:id="rId306"/>
    <p:sldId id="1969" r:id="rId307"/>
    <p:sldId id="1970" r:id="rId308"/>
    <p:sldId id="1971" r:id="rId309"/>
    <p:sldId id="1972" r:id="rId310"/>
    <p:sldId id="1973" r:id="rId311"/>
    <p:sldId id="1974" r:id="rId312"/>
    <p:sldId id="1975" r:id="rId313"/>
    <p:sldId id="1976" r:id="rId314"/>
    <p:sldId id="1977" r:id="rId315"/>
    <p:sldId id="1978" r:id="rId316"/>
    <p:sldId id="1979" r:id="rId317"/>
    <p:sldId id="1980" r:id="rId318"/>
    <p:sldId id="1981" r:id="rId319"/>
    <p:sldId id="1982" r:id="rId320"/>
    <p:sldId id="1983" r:id="rId321"/>
    <p:sldId id="1984" r:id="rId322"/>
    <p:sldId id="1985" r:id="rId323"/>
    <p:sldId id="1986" r:id="rId324"/>
    <p:sldId id="1987" r:id="rId325"/>
  </p:sldIdLst>
  <p:sldSz cx="10440988" cy="6858000"/>
  <p:notesSz cx="6797675" cy="9926638"/>
  <p:embeddedFontLst>
    <p:embeddedFont>
      <p:font typeface="Calvin" panose="020B0600000101010101"/>
      <p:regular r:id="rId328"/>
    </p:embeddedFont>
    <p:embeddedFont>
      <p:font typeface="Cambria Math" panose="02040503050406030204" pitchFamily="18" charset="0"/>
      <p:regular r:id="rId329"/>
    </p:embeddedFont>
    <p:embeddedFont>
      <p:font typeface="Candara" panose="020E0502030303020204" pitchFamily="34" charset="0"/>
      <p:regular r:id="rId330"/>
      <p:bold r:id="rId331"/>
      <p:italic r:id="rId332"/>
      <p:boldItalic r:id="rId333"/>
    </p:embeddedFont>
    <p:embeddedFont>
      <p:font typeface="Consolas" panose="020B0609020204030204" pitchFamily="49" charset="0"/>
      <p:regular r:id="rId334"/>
      <p:bold r:id="rId335"/>
      <p:italic r:id="rId336"/>
      <p:boldItalic r:id="rId337"/>
    </p:embeddedFont>
    <p:embeddedFont>
      <p:font typeface="Microsoft Sans Serif" panose="020B0604020202020204" pitchFamily="34" charset="0"/>
      <p:regular r:id="rId338"/>
    </p:embeddedFont>
    <p:embeddedFont>
      <p:font typeface="고도 M" panose="02000503000000020004" pitchFamily="2" charset="-127"/>
      <p:regular r:id="rId339"/>
    </p:embeddedFont>
    <p:embeddedFont>
      <p:font typeface="맑은 고딕" panose="020B0503020000020004" pitchFamily="50" charset="-127"/>
      <p:regular r:id="rId340"/>
      <p:bold r:id="rId34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2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00CC66"/>
    <a:srgbClr val="66CCFF"/>
    <a:srgbClr val="FEF0F3"/>
    <a:srgbClr val="CCFFCC"/>
    <a:srgbClr val="FF6600"/>
    <a:srgbClr val="FCD0D8"/>
    <a:srgbClr val="E2E2F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65" autoAdjust="0"/>
    <p:restoredTop sz="96353" autoAdjust="0"/>
  </p:normalViewPr>
  <p:slideViewPr>
    <p:cSldViewPr snapToGrid="0">
      <p:cViewPr varScale="1">
        <p:scale>
          <a:sx n="178" d="100"/>
          <a:sy n="178" d="100"/>
        </p:scale>
        <p:origin x="1008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font" Target="fonts/font8.fntdata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tableStyles" Target="tableStyles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font" Target="fonts/font10.fntdata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font" Target="fonts/font11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font" Target="fonts/font1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font" Target="fonts/font13.fntdata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3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font" Target="fonts/font14.fntdata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commentAuthors" Target="commentAuthors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font" Target="fonts/font7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theme" Target="theme/theme1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font" Target="fonts/font9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handoutMaster" Target="handoutMasters/handoutMaster1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487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754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63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2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67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171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714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203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595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501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036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4568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642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793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30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534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906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845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8544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4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008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233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70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67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542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70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3384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99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5400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8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4927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955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86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373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965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7023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5616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1179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5802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5324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3439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067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203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1706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356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799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725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155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189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2580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819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5318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527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6926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6215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9637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968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0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5413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8003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3480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2631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0486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7589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2682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2705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480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57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1614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9718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428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6872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778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9904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7875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7449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92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34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2235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853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9890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6059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4301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9865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3216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238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1036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91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672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803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7584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57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9873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5541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3471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3672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515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5009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4144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4577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0081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1232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6169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0359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775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1412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4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7090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4960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939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854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3523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871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3191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1857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5829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69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1043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1699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8067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7938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4395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5501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5216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2667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5934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5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7805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2214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4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1350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56162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635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280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30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2109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27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579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3043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0660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179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62013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473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451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7040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8250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9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9285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03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37995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30474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4735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352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22946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18990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2660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7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834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1656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43963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3258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7540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7855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6339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8332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22704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18944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26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2147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14969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6398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88095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37154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4884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79695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7310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704965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18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12869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2065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0459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49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28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43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16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2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1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04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53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491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06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23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16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30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408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NUL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35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9421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머신러닝을 위한 </a:t>
            </a:r>
            <a:endParaRPr kumimoji="0" lang="en-US" altLang="ko-KR" sz="5400" b="1">
              <a:solidFill>
                <a:srgbClr val="C5003D"/>
              </a:solidFill>
              <a:latin typeface="+mj-lt"/>
              <a:ea typeface="+mj-ea"/>
              <a:cs typeface="+mj-cs"/>
            </a:endParaRPr>
          </a:p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영상처리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74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61975" y="1439274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</p:cNvCxnSpPr>
          <p:nvPr/>
        </p:nvCxnSpPr>
        <p:spPr>
          <a:xfrm flipV="1">
            <a:off x="1290365" y="1507264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50C3DE5-5078-4609-82F9-2373E94DA3A8}"/>
              </a:ext>
            </a:extLst>
          </p:cNvPr>
          <p:cNvSpPr txBox="1"/>
          <p:nvPr/>
        </p:nvSpPr>
        <p:spPr>
          <a:xfrm>
            <a:off x="5195491" y="3545771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리피트연산의 미분은 합연산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BCCAB-A8A7-430D-8B9C-03DF75E5C408}"/>
              </a:ext>
            </a:extLst>
          </p:cNvPr>
          <p:cNvSpPr/>
          <p:nvPr/>
        </p:nvSpPr>
        <p:spPr>
          <a:xfrm>
            <a:off x="1913132" y="130366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39341-40E4-4415-BAF9-2801194B1B09}"/>
              </a:ext>
            </a:extLst>
          </p:cNvPr>
          <p:cNvSpPr txBox="1"/>
          <p:nvPr/>
        </p:nvSpPr>
        <p:spPr>
          <a:xfrm>
            <a:off x="1118604" y="10786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3F896C-D5F7-45A1-B73D-E4E6496B876D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2233255" y="932814"/>
            <a:ext cx="579522" cy="42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13009B-A394-41D5-8FC8-EE326923E755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233255" y="1623791"/>
            <a:ext cx="650960" cy="370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A10B09-CE30-44EF-B0FF-88D41CA6EF43}"/>
              </a:ext>
            </a:extLst>
          </p:cNvPr>
          <p:cNvSpPr txBox="1"/>
          <p:nvPr/>
        </p:nvSpPr>
        <p:spPr>
          <a:xfrm>
            <a:off x="2233255" y="757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CCB9A0-938E-433C-8988-87BD05A206FD}"/>
              </a:ext>
            </a:extLst>
          </p:cNvPr>
          <p:cNvSpPr txBox="1"/>
          <p:nvPr/>
        </p:nvSpPr>
        <p:spPr>
          <a:xfrm>
            <a:off x="2233255" y="16575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0643EF-EE05-4944-9569-50406AA14979}"/>
              </a:ext>
            </a:extLst>
          </p:cNvPr>
          <p:cNvCxnSpPr>
            <a:cxnSpLocks/>
          </p:cNvCxnSpPr>
          <p:nvPr/>
        </p:nvCxnSpPr>
        <p:spPr>
          <a:xfrm flipH="1">
            <a:off x="2300447" y="981774"/>
            <a:ext cx="571500" cy="444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4B1876-F188-46A8-A3B6-89289C5DD399}"/>
              </a:ext>
            </a:extLst>
          </p:cNvPr>
          <p:cNvCxnSpPr>
            <a:cxnSpLocks/>
          </p:cNvCxnSpPr>
          <p:nvPr/>
        </p:nvCxnSpPr>
        <p:spPr>
          <a:xfrm flipH="1" flipV="1">
            <a:off x="2210133" y="1710480"/>
            <a:ext cx="661814" cy="369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A38E9F-E39F-4CF7-B583-C05091EFD218}"/>
              </a:ext>
            </a:extLst>
          </p:cNvPr>
          <p:cNvSpPr txBox="1"/>
          <p:nvPr/>
        </p:nvSpPr>
        <p:spPr>
          <a:xfrm>
            <a:off x="990705" y="14073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DCD00B-AC55-429C-ABF3-72FD32BD66EB}"/>
              </a:ext>
            </a:extLst>
          </p:cNvPr>
          <p:cNvCxnSpPr>
            <a:cxnSpLocks/>
          </p:cNvCxnSpPr>
          <p:nvPr/>
        </p:nvCxnSpPr>
        <p:spPr>
          <a:xfrm flipH="1">
            <a:off x="1593974" y="1605304"/>
            <a:ext cx="3036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D877F04-AAE7-4084-AE46-432162079FC9}"/>
              </a:ext>
            </a:extLst>
          </p:cNvPr>
          <p:cNvSpPr txBox="1"/>
          <p:nvPr/>
        </p:nvSpPr>
        <p:spPr>
          <a:xfrm>
            <a:off x="2511336" y="18946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B8AE02-4263-4DBF-B358-A1F49C809CB2}"/>
              </a:ext>
            </a:extLst>
          </p:cNvPr>
          <p:cNvSpPr txBox="1"/>
          <p:nvPr/>
        </p:nvSpPr>
        <p:spPr>
          <a:xfrm>
            <a:off x="2508811" y="10656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428E3F-1F05-4044-838A-71E81B6BC0F3}"/>
              </a:ext>
            </a:extLst>
          </p:cNvPr>
          <p:cNvSpPr txBox="1"/>
          <p:nvPr/>
        </p:nvSpPr>
        <p:spPr>
          <a:xfrm>
            <a:off x="1540657" y="15312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754F01-F397-484E-A278-4156C8783527}"/>
              </a:ext>
            </a:extLst>
          </p:cNvPr>
          <p:cNvSpPr txBox="1"/>
          <p:nvPr/>
        </p:nvSpPr>
        <p:spPr>
          <a:xfrm>
            <a:off x="5754781" y="8878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XW + 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27C49D3-EAB1-4257-A44D-A932E3852874}"/>
              </a:ext>
            </a:extLst>
          </p:cNvPr>
          <p:cNvSpPr txBox="1"/>
          <p:nvPr/>
        </p:nvSpPr>
        <p:spPr>
          <a:xfrm>
            <a:off x="5798311" y="126586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AC600A-E74E-49E0-AAB6-167D24AD029B}"/>
              </a:ext>
            </a:extLst>
          </p:cNvPr>
          <p:cNvSpPr txBox="1"/>
          <p:nvPr/>
        </p:nvSpPr>
        <p:spPr>
          <a:xfrm>
            <a:off x="6147649" y="1698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 + 3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368D11-E012-49F7-9B52-7023EEB6232D}"/>
              </a:ext>
            </a:extLst>
          </p:cNvPr>
          <p:cNvSpPr/>
          <p:nvPr/>
        </p:nvSpPr>
        <p:spPr>
          <a:xfrm>
            <a:off x="3764492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618C3D-C532-4269-B2E9-3111CD624364}"/>
              </a:ext>
            </a:extLst>
          </p:cNvPr>
          <p:cNvSpPr/>
          <p:nvPr/>
        </p:nvSpPr>
        <p:spPr>
          <a:xfrm>
            <a:off x="3978619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8099D5A-B498-4A0C-8E75-9D3CF7276C0F}"/>
              </a:ext>
            </a:extLst>
          </p:cNvPr>
          <p:cNvSpPr/>
          <p:nvPr/>
        </p:nvSpPr>
        <p:spPr>
          <a:xfrm>
            <a:off x="4192746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08C6F2-39F8-48BB-A9D4-513735515007}"/>
              </a:ext>
            </a:extLst>
          </p:cNvPr>
          <p:cNvSpPr/>
          <p:nvPr/>
        </p:nvSpPr>
        <p:spPr>
          <a:xfrm>
            <a:off x="3764379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ED0950F-69EE-4170-98A4-68F9619FB56D}"/>
              </a:ext>
            </a:extLst>
          </p:cNvPr>
          <p:cNvSpPr/>
          <p:nvPr/>
        </p:nvSpPr>
        <p:spPr>
          <a:xfrm>
            <a:off x="3978506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2DFFD2-8AA8-4930-BF5D-D2BA5B313E56}"/>
              </a:ext>
            </a:extLst>
          </p:cNvPr>
          <p:cNvSpPr/>
          <p:nvPr/>
        </p:nvSpPr>
        <p:spPr>
          <a:xfrm>
            <a:off x="4192633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ADD05-E62C-4382-ABD4-778C5FFC0141}"/>
              </a:ext>
            </a:extLst>
          </p:cNvPr>
          <p:cNvSpPr txBox="1"/>
          <p:nvPr/>
        </p:nvSpPr>
        <p:spPr>
          <a:xfrm>
            <a:off x="4461591" y="21852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35B76FC-DBDF-4FCC-9CAF-89158768D8AB}"/>
              </a:ext>
            </a:extLst>
          </p:cNvPr>
          <p:cNvSpPr/>
          <p:nvPr/>
        </p:nvSpPr>
        <p:spPr>
          <a:xfrm>
            <a:off x="5981988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748D8F4-F901-4F34-84D1-FA2306145C42}"/>
              </a:ext>
            </a:extLst>
          </p:cNvPr>
          <p:cNvSpPr/>
          <p:nvPr/>
        </p:nvSpPr>
        <p:spPr>
          <a:xfrm>
            <a:off x="6196115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6D02C5-2E5D-43B6-8C77-4D4E0BF69310}"/>
              </a:ext>
            </a:extLst>
          </p:cNvPr>
          <p:cNvSpPr/>
          <p:nvPr/>
        </p:nvSpPr>
        <p:spPr>
          <a:xfrm>
            <a:off x="6410242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132D55-BEE0-4938-9397-3B94FA9DFAB1}"/>
              </a:ext>
            </a:extLst>
          </p:cNvPr>
          <p:cNvSpPr/>
          <p:nvPr/>
        </p:nvSpPr>
        <p:spPr>
          <a:xfrm>
            <a:off x="5981875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384F1D0-A24C-4D81-A3B6-1E6D6101DFD3}"/>
              </a:ext>
            </a:extLst>
          </p:cNvPr>
          <p:cNvSpPr/>
          <p:nvPr/>
        </p:nvSpPr>
        <p:spPr>
          <a:xfrm>
            <a:off x="6196002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19C7DA-E9A6-4C35-9244-AC03EC537F88}"/>
              </a:ext>
            </a:extLst>
          </p:cNvPr>
          <p:cNvSpPr/>
          <p:nvPr/>
        </p:nvSpPr>
        <p:spPr>
          <a:xfrm>
            <a:off x="6410129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595F645-3C1F-4DDF-8A63-DC7E187F92DC}"/>
              </a:ext>
            </a:extLst>
          </p:cNvPr>
          <p:cNvSpPr/>
          <p:nvPr/>
        </p:nvSpPr>
        <p:spPr>
          <a:xfrm>
            <a:off x="7033784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5E3D6B-16D7-43B3-958D-1F60EFE815F7}"/>
              </a:ext>
            </a:extLst>
          </p:cNvPr>
          <p:cNvSpPr txBox="1"/>
          <p:nvPr/>
        </p:nvSpPr>
        <p:spPr>
          <a:xfrm>
            <a:off x="6679087" y="21772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56445A-F24A-4A27-87FB-556F3765265A}"/>
              </a:ext>
            </a:extLst>
          </p:cNvPr>
          <p:cNvSpPr/>
          <p:nvPr/>
        </p:nvSpPr>
        <p:spPr>
          <a:xfrm>
            <a:off x="5653650" y="2291125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54363C1-95B4-4BAB-B530-BD1C7AA4077A}"/>
              </a:ext>
            </a:extLst>
          </p:cNvPr>
          <p:cNvSpPr/>
          <p:nvPr/>
        </p:nvSpPr>
        <p:spPr>
          <a:xfrm>
            <a:off x="7251596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DFD2DE3-BD5F-4C9E-9855-8921749E44F6}"/>
              </a:ext>
            </a:extLst>
          </p:cNvPr>
          <p:cNvSpPr/>
          <p:nvPr/>
        </p:nvSpPr>
        <p:spPr>
          <a:xfrm>
            <a:off x="7469408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D57884-EED8-45D7-B2D6-4D6140A047B7}"/>
              </a:ext>
            </a:extLst>
          </p:cNvPr>
          <p:cNvSpPr/>
          <p:nvPr/>
        </p:nvSpPr>
        <p:spPr>
          <a:xfrm>
            <a:off x="7033784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DD3475F-5A0C-4048-B833-26DF36E1EF51}"/>
              </a:ext>
            </a:extLst>
          </p:cNvPr>
          <p:cNvSpPr/>
          <p:nvPr/>
        </p:nvSpPr>
        <p:spPr>
          <a:xfrm>
            <a:off x="7251596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D69476F-0D2B-4911-8B8F-9433F4ABB185}"/>
              </a:ext>
            </a:extLst>
          </p:cNvPr>
          <p:cNvSpPr/>
          <p:nvPr/>
        </p:nvSpPr>
        <p:spPr>
          <a:xfrm>
            <a:off x="7469408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CCF5A6E-6EF0-4887-A863-ECB4A2B905AB}"/>
              </a:ext>
            </a:extLst>
          </p:cNvPr>
          <p:cNvSpPr/>
          <p:nvPr/>
        </p:nvSpPr>
        <p:spPr>
          <a:xfrm>
            <a:off x="1742434" y="332612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35EE15D-728D-4074-B36B-375CBF36CB97}"/>
              </a:ext>
            </a:extLst>
          </p:cNvPr>
          <p:cNvCxnSpPr>
            <a:endCxn id="118" idx="1"/>
          </p:cNvCxnSpPr>
          <p:nvPr/>
        </p:nvCxnSpPr>
        <p:spPr>
          <a:xfrm>
            <a:off x="1385246" y="3118959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2DE45DF-B367-4A30-8685-D7A842F71DF8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1385246" y="3646251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FCCD9CE-0703-4264-B1FE-116E725CE974}"/>
              </a:ext>
            </a:extLst>
          </p:cNvPr>
          <p:cNvSpPr txBox="1"/>
          <p:nvPr/>
        </p:nvSpPr>
        <p:spPr>
          <a:xfrm>
            <a:off x="1028405" y="2853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E8B41D-C1CC-46CD-B1BE-DC6492BD878D}"/>
              </a:ext>
            </a:extLst>
          </p:cNvPr>
          <p:cNvSpPr txBox="1"/>
          <p:nvPr/>
        </p:nvSpPr>
        <p:spPr>
          <a:xfrm>
            <a:off x="1003174" y="370117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37E23B1-4422-4A96-8250-7F6DED0DC2CD}"/>
              </a:ext>
            </a:extLst>
          </p:cNvPr>
          <p:cNvCxnSpPr>
            <a:cxnSpLocks/>
            <a:stCxn id="118" idx="6"/>
          </p:cNvCxnSpPr>
          <p:nvPr/>
        </p:nvCxnSpPr>
        <p:spPr>
          <a:xfrm flipV="1">
            <a:off x="2117481" y="3513651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3B4BF96-62DF-42D2-8ADC-1A39FE062FDE}"/>
              </a:ext>
            </a:extLst>
          </p:cNvPr>
          <p:cNvSpPr txBox="1"/>
          <p:nvPr/>
        </p:nvSpPr>
        <p:spPr>
          <a:xfrm>
            <a:off x="926515" y="24465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760F60D-A4EA-4BE7-A11F-38B27C2CD935}"/>
              </a:ext>
            </a:extLst>
          </p:cNvPr>
          <p:cNvSpPr txBox="1"/>
          <p:nvPr/>
        </p:nvSpPr>
        <p:spPr>
          <a:xfrm>
            <a:off x="840629" y="3960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22F6145-5F1D-49FA-B4E6-2C14864ABB94}"/>
              </a:ext>
            </a:extLst>
          </p:cNvPr>
          <p:cNvSpPr txBox="1"/>
          <p:nvPr/>
        </p:nvSpPr>
        <p:spPr>
          <a:xfrm>
            <a:off x="2649979" y="2777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735368A-92C0-4701-9ED3-FF8EDEA88BAC}"/>
              </a:ext>
            </a:extLst>
          </p:cNvPr>
          <p:cNvSpPr/>
          <p:nvPr/>
        </p:nvSpPr>
        <p:spPr>
          <a:xfrm>
            <a:off x="2730167" y="3332725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3CEE3D9-0FAD-4B24-8D34-712A5FAA9920}"/>
              </a:ext>
            </a:extLst>
          </p:cNvPr>
          <p:cNvCxnSpPr>
            <a:cxnSpLocks/>
          </p:cNvCxnSpPr>
          <p:nvPr/>
        </p:nvCxnSpPr>
        <p:spPr>
          <a:xfrm flipV="1">
            <a:off x="2410044" y="3696984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33CCD50-8CED-4180-A793-E6A58FA01663}"/>
              </a:ext>
            </a:extLst>
          </p:cNvPr>
          <p:cNvSpPr txBox="1"/>
          <p:nvPr/>
        </p:nvSpPr>
        <p:spPr>
          <a:xfrm>
            <a:off x="2027972" y="37519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F55D2B-D936-49D9-9259-9D0E4F2C5AED}"/>
              </a:ext>
            </a:extLst>
          </p:cNvPr>
          <p:cNvSpPr txBox="1"/>
          <p:nvPr/>
        </p:nvSpPr>
        <p:spPr>
          <a:xfrm>
            <a:off x="2046926" y="401763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94A4B87F-F733-4B09-B9F5-470441A81424}"/>
              </a:ext>
            </a:extLst>
          </p:cNvPr>
          <p:cNvCxnSpPr>
            <a:cxnSpLocks/>
          </p:cNvCxnSpPr>
          <p:nvPr/>
        </p:nvCxnSpPr>
        <p:spPr>
          <a:xfrm flipV="1">
            <a:off x="3110681" y="351365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48A0DADC-E87D-428F-B41A-A033BA5D4A0C}"/>
              </a:ext>
            </a:extLst>
          </p:cNvPr>
          <p:cNvSpPr/>
          <p:nvPr/>
        </p:nvSpPr>
        <p:spPr>
          <a:xfrm>
            <a:off x="1585272" y="546141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FA18E82-FFF8-4914-BA7D-3C6BD19C9A82}"/>
              </a:ext>
            </a:extLst>
          </p:cNvPr>
          <p:cNvCxnSpPr>
            <a:endCxn id="147" idx="1"/>
          </p:cNvCxnSpPr>
          <p:nvPr/>
        </p:nvCxnSpPr>
        <p:spPr>
          <a:xfrm>
            <a:off x="1228084" y="525424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FAF7FFB-433E-463D-819B-475A8E915F64}"/>
              </a:ext>
            </a:extLst>
          </p:cNvPr>
          <p:cNvCxnSpPr>
            <a:cxnSpLocks/>
            <a:endCxn id="147" idx="3"/>
          </p:cNvCxnSpPr>
          <p:nvPr/>
        </p:nvCxnSpPr>
        <p:spPr>
          <a:xfrm flipV="1">
            <a:off x="1228084" y="578154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2923BA-87C8-46A0-9F0D-847C4931B566}"/>
              </a:ext>
            </a:extLst>
          </p:cNvPr>
          <p:cNvSpPr txBox="1"/>
          <p:nvPr/>
        </p:nvSpPr>
        <p:spPr>
          <a:xfrm>
            <a:off x="871243" y="49890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BBFB23-47CB-4AD8-A8F0-EA0FB40EC271}"/>
              </a:ext>
            </a:extLst>
          </p:cNvPr>
          <p:cNvSpPr txBox="1"/>
          <p:nvPr/>
        </p:nvSpPr>
        <p:spPr>
          <a:xfrm>
            <a:off x="846012" y="58364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73FD120A-F871-47C5-BBC5-C2D0F4130E27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1960319" y="564894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E94D6-04A8-467F-BF9F-9F9A14EC60D5}"/>
              </a:ext>
            </a:extLst>
          </p:cNvPr>
          <p:cNvSpPr txBox="1"/>
          <p:nvPr/>
        </p:nvSpPr>
        <p:spPr>
          <a:xfrm>
            <a:off x="769353" y="45818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963398-88AD-4FD3-B5AC-10521062DD47}"/>
              </a:ext>
            </a:extLst>
          </p:cNvPr>
          <p:cNvSpPr txBox="1"/>
          <p:nvPr/>
        </p:nvSpPr>
        <p:spPr>
          <a:xfrm>
            <a:off x="683467" y="60954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637FC00-8700-4AF5-8F70-4DB0500BEDD0}"/>
              </a:ext>
            </a:extLst>
          </p:cNvPr>
          <p:cNvSpPr txBox="1"/>
          <p:nvPr/>
        </p:nvSpPr>
        <p:spPr>
          <a:xfrm>
            <a:off x="2982477" y="523943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1D455F8-DF27-4751-BB85-F3FA4475EADF}"/>
              </a:ext>
            </a:extLst>
          </p:cNvPr>
          <p:cNvSpPr/>
          <p:nvPr/>
        </p:nvSpPr>
        <p:spPr>
          <a:xfrm>
            <a:off x="2573005" y="546801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FF336F8-3762-4305-A80F-1CEEC4967BD0}"/>
              </a:ext>
            </a:extLst>
          </p:cNvPr>
          <p:cNvCxnSpPr>
            <a:cxnSpLocks/>
          </p:cNvCxnSpPr>
          <p:nvPr/>
        </p:nvCxnSpPr>
        <p:spPr>
          <a:xfrm flipV="1">
            <a:off x="2252882" y="583227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80DAED5-F34B-4815-B582-1C847375F061}"/>
              </a:ext>
            </a:extLst>
          </p:cNvPr>
          <p:cNvSpPr txBox="1"/>
          <p:nvPr/>
        </p:nvSpPr>
        <p:spPr>
          <a:xfrm>
            <a:off x="1870810" y="588719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86DA4C9-1A60-4B58-9AD1-3F84F438F81D}"/>
              </a:ext>
            </a:extLst>
          </p:cNvPr>
          <p:cNvSpPr txBox="1"/>
          <p:nvPr/>
        </p:nvSpPr>
        <p:spPr>
          <a:xfrm>
            <a:off x="1600651" y="618663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D9E9F6C-C9A4-426E-8E8F-0AE6D2966850}"/>
              </a:ext>
            </a:extLst>
          </p:cNvPr>
          <p:cNvCxnSpPr>
            <a:cxnSpLocks/>
          </p:cNvCxnSpPr>
          <p:nvPr/>
        </p:nvCxnSpPr>
        <p:spPr>
          <a:xfrm flipV="1">
            <a:off x="2953519" y="5648939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3EFEE38-A000-49CF-8C4B-7D29EEB46D9D}"/>
              </a:ext>
            </a:extLst>
          </p:cNvPr>
          <p:cNvCxnSpPr>
            <a:cxnSpLocks/>
          </p:cNvCxnSpPr>
          <p:nvPr/>
        </p:nvCxnSpPr>
        <p:spPr>
          <a:xfrm flipH="1" flipV="1">
            <a:off x="2948052" y="5751377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4620E362-4FC0-4AB7-909E-829C8DDD1B2B}"/>
              </a:ext>
            </a:extLst>
          </p:cNvPr>
          <p:cNvSpPr/>
          <p:nvPr/>
        </p:nvSpPr>
        <p:spPr>
          <a:xfrm>
            <a:off x="7817875" y="2292612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4D5A0BF-93CC-41D8-9F1D-49F4241AB544}"/>
              </a:ext>
            </a:extLst>
          </p:cNvPr>
          <p:cNvSpPr/>
          <p:nvPr/>
        </p:nvSpPr>
        <p:spPr>
          <a:xfrm>
            <a:off x="8206322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5C765DF-A371-400D-9586-DF4BB49377C9}"/>
              </a:ext>
            </a:extLst>
          </p:cNvPr>
          <p:cNvSpPr/>
          <p:nvPr/>
        </p:nvSpPr>
        <p:spPr>
          <a:xfrm>
            <a:off x="8424134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FCE0BAB-AAF9-4362-83D9-C8081BE6C0F7}"/>
              </a:ext>
            </a:extLst>
          </p:cNvPr>
          <p:cNvSpPr/>
          <p:nvPr/>
        </p:nvSpPr>
        <p:spPr>
          <a:xfrm>
            <a:off x="8641946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DAD6E-BC73-46BD-A5EB-BE9D4A7C1B68}"/>
              </a:ext>
            </a:extLst>
          </p:cNvPr>
          <p:cNvSpPr/>
          <p:nvPr/>
        </p:nvSpPr>
        <p:spPr>
          <a:xfrm>
            <a:off x="8206322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68189E-1547-46B1-BD07-81BD033D5F48}"/>
              </a:ext>
            </a:extLst>
          </p:cNvPr>
          <p:cNvSpPr/>
          <p:nvPr/>
        </p:nvSpPr>
        <p:spPr>
          <a:xfrm>
            <a:off x="8424134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B4F893-8C9E-4FE6-93D0-4CD8715603B5}"/>
              </a:ext>
            </a:extLst>
          </p:cNvPr>
          <p:cNvSpPr/>
          <p:nvPr/>
        </p:nvSpPr>
        <p:spPr>
          <a:xfrm>
            <a:off x="8641946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9F7DEF-DC6E-4BDE-91EB-E4DAA5A54C03}"/>
              </a:ext>
            </a:extLst>
          </p:cNvPr>
          <p:cNvSpPr txBox="1"/>
          <p:nvPr/>
        </p:nvSpPr>
        <p:spPr>
          <a:xfrm>
            <a:off x="2982476" y="576525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dout =&gt; 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51BF1E2-5788-4C48-B1E8-A80093427383}"/>
              </a:ext>
            </a:extLst>
          </p:cNvPr>
          <p:cNvCxnSpPr>
            <a:cxnSpLocks/>
          </p:cNvCxnSpPr>
          <p:nvPr/>
        </p:nvCxnSpPr>
        <p:spPr>
          <a:xfrm flipH="1" flipV="1">
            <a:off x="1932443" y="5739468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9CE01118-209A-48D9-BAB6-EF9AA875197F}"/>
              </a:ext>
            </a:extLst>
          </p:cNvPr>
          <p:cNvSpPr txBox="1"/>
          <p:nvPr/>
        </p:nvSpPr>
        <p:spPr>
          <a:xfrm>
            <a:off x="1840480" y="56945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49E207-BCD2-4F09-B430-2EA3EE05C2DF}"/>
              </a:ext>
            </a:extLst>
          </p:cNvPr>
          <p:cNvSpPr/>
          <p:nvPr/>
        </p:nvSpPr>
        <p:spPr>
          <a:xfrm>
            <a:off x="9232471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CED116E-BCB2-44D5-AAF7-B3C72D73822F}"/>
              </a:ext>
            </a:extLst>
          </p:cNvPr>
          <p:cNvSpPr/>
          <p:nvPr/>
        </p:nvSpPr>
        <p:spPr>
          <a:xfrm>
            <a:off x="9450283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D6AEC7A-D72A-411D-9F8F-F15DD1345CA1}"/>
              </a:ext>
            </a:extLst>
          </p:cNvPr>
          <p:cNvSpPr/>
          <p:nvPr/>
        </p:nvSpPr>
        <p:spPr>
          <a:xfrm>
            <a:off x="9668095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764D8C-8D49-40A9-9E11-331CBE8C1755}"/>
              </a:ext>
            </a:extLst>
          </p:cNvPr>
          <p:cNvSpPr/>
          <p:nvPr/>
        </p:nvSpPr>
        <p:spPr>
          <a:xfrm>
            <a:off x="9232471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1C9F5CB-21FF-467F-ACB5-A8AEEFC40628}"/>
              </a:ext>
            </a:extLst>
          </p:cNvPr>
          <p:cNvSpPr/>
          <p:nvPr/>
        </p:nvSpPr>
        <p:spPr>
          <a:xfrm>
            <a:off x="9450283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EEB2279-7048-4680-8527-93E16028F171}"/>
              </a:ext>
            </a:extLst>
          </p:cNvPr>
          <p:cNvSpPr/>
          <p:nvPr/>
        </p:nvSpPr>
        <p:spPr>
          <a:xfrm>
            <a:off x="9668095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114FAB6-A2AA-4C5D-BF4E-636CB83D4F46}"/>
              </a:ext>
            </a:extLst>
          </p:cNvPr>
          <p:cNvSpPr/>
          <p:nvPr/>
        </p:nvSpPr>
        <p:spPr>
          <a:xfrm>
            <a:off x="8184100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1A5C935-6D58-4B50-A7C3-CABD65731976}"/>
              </a:ext>
            </a:extLst>
          </p:cNvPr>
          <p:cNvSpPr/>
          <p:nvPr/>
        </p:nvSpPr>
        <p:spPr>
          <a:xfrm>
            <a:off x="8401912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F49ACE3-65B8-4DC0-9DD6-13C80D91B575}"/>
              </a:ext>
            </a:extLst>
          </p:cNvPr>
          <p:cNvSpPr/>
          <p:nvPr/>
        </p:nvSpPr>
        <p:spPr>
          <a:xfrm>
            <a:off x="8619724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6C6923-2152-4BE1-A069-11B88000A71B}"/>
              </a:ext>
            </a:extLst>
          </p:cNvPr>
          <p:cNvSpPr/>
          <p:nvPr/>
        </p:nvSpPr>
        <p:spPr>
          <a:xfrm>
            <a:off x="4797293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157DA80-66DC-473F-AE1F-86C8DBF8B2EB}"/>
              </a:ext>
            </a:extLst>
          </p:cNvPr>
          <p:cNvSpPr/>
          <p:nvPr/>
        </p:nvSpPr>
        <p:spPr>
          <a:xfrm>
            <a:off x="5015105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50BC2D7-B653-4B1A-AD1C-CEFC179D6D40}"/>
              </a:ext>
            </a:extLst>
          </p:cNvPr>
          <p:cNvSpPr/>
          <p:nvPr/>
        </p:nvSpPr>
        <p:spPr>
          <a:xfrm>
            <a:off x="5232917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220CFA10-C36D-4711-9445-9ADE543349AC}"/>
              </a:ext>
            </a:extLst>
          </p:cNvPr>
          <p:cNvCxnSpPr>
            <a:cxnSpLocks/>
            <a:stCxn id="181" idx="3"/>
            <a:endCxn id="173" idx="1"/>
          </p:cNvCxnSpPr>
          <p:nvPr/>
        </p:nvCxnSpPr>
        <p:spPr>
          <a:xfrm flipV="1">
            <a:off x="8837536" y="1304220"/>
            <a:ext cx="394935" cy="9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07EA5B58-6F76-40E4-8A95-879665ABC16A}"/>
              </a:ext>
            </a:extLst>
          </p:cNvPr>
          <p:cNvCxnSpPr>
            <a:cxnSpLocks/>
            <a:stCxn id="181" idx="3"/>
            <a:endCxn id="176" idx="1"/>
          </p:cNvCxnSpPr>
          <p:nvPr/>
        </p:nvCxnSpPr>
        <p:spPr>
          <a:xfrm>
            <a:off x="8837536" y="1398358"/>
            <a:ext cx="394935" cy="12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65076D2F-0353-4AA7-A4B1-A6E7C0A0C466}"/>
              </a:ext>
            </a:extLst>
          </p:cNvPr>
          <p:cNvCxnSpPr>
            <a:cxnSpLocks/>
          </p:cNvCxnSpPr>
          <p:nvPr/>
        </p:nvCxnSpPr>
        <p:spPr>
          <a:xfrm flipH="1">
            <a:off x="2271529" y="5901618"/>
            <a:ext cx="414574" cy="26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7D1E0F1-E18F-403E-A5D8-CDDAD3EB278A}"/>
              </a:ext>
            </a:extLst>
          </p:cNvPr>
          <p:cNvSpPr txBox="1"/>
          <p:nvPr/>
        </p:nvSpPr>
        <p:spPr>
          <a:xfrm>
            <a:off x="2268199" y="60079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00EA2A6-B51A-4AA6-AD1E-C59A6F15A7A8}"/>
              </a:ext>
            </a:extLst>
          </p:cNvPr>
          <p:cNvSpPr txBox="1"/>
          <p:nvPr/>
        </p:nvSpPr>
        <p:spPr>
          <a:xfrm>
            <a:off x="4996215" y="521312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 = np.sum(dout, axis=0)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D744B2-BDA0-4BBF-982B-7B153B748972}"/>
              </a:ext>
            </a:extLst>
          </p:cNvPr>
          <p:cNvSpPr/>
          <p:nvPr/>
        </p:nvSpPr>
        <p:spPr>
          <a:xfrm>
            <a:off x="3888564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2E5DCAD-6C55-4B42-B02D-6C606A4E3A2E}"/>
              </a:ext>
            </a:extLst>
          </p:cNvPr>
          <p:cNvSpPr/>
          <p:nvPr/>
        </p:nvSpPr>
        <p:spPr>
          <a:xfrm>
            <a:off x="4106376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5E67E80-71BE-41D4-9680-5B51C7DA35E2}"/>
              </a:ext>
            </a:extLst>
          </p:cNvPr>
          <p:cNvSpPr/>
          <p:nvPr/>
        </p:nvSpPr>
        <p:spPr>
          <a:xfrm>
            <a:off x="4324188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8BC02D4-3961-498A-96E0-262415D14139}"/>
              </a:ext>
            </a:extLst>
          </p:cNvPr>
          <p:cNvSpPr/>
          <p:nvPr/>
        </p:nvSpPr>
        <p:spPr>
          <a:xfrm>
            <a:off x="3888564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EACEC56-6E2B-4FD7-B547-CB27C9C0CC48}"/>
              </a:ext>
            </a:extLst>
          </p:cNvPr>
          <p:cNvSpPr/>
          <p:nvPr/>
        </p:nvSpPr>
        <p:spPr>
          <a:xfrm>
            <a:off x="4106376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B02AED-A543-4B70-80CB-F52C391D2F9A}"/>
              </a:ext>
            </a:extLst>
          </p:cNvPr>
          <p:cNvSpPr/>
          <p:nvPr/>
        </p:nvSpPr>
        <p:spPr>
          <a:xfrm>
            <a:off x="4324188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4E434C-F8F8-44C1-B029-FE6C5F3D5B94}"/>
              </a:ext>
            </a:extLst>
          </p:cNvPr>
          <p:cNvSpPr/>
          <p:nvPr/>
        </p:nvSpPr>
        <p:spPr>
          <a:xfrm>
            <a:off x="8558043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3684DF8-08E7-420F-B0B5-4D8DBB458966}"/>
              </a:ext>
            </a:extLst>
          </p:cNvPr>
          <p:cNvSpPr/>
          <p:nvPr/>
        </p:nvSpPr>
        <p:spPr>
          <a:xfrm>
            <a:off x="8775855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EF6180E-62CA-4216-9987-B47D9D3BC9BE}"/>
              </a:ext>
            </a:extLst>
          </p:cNvPr>
          <p:cNvSpPr/>
          <p:nvPr/>
        </p:nvSpPr>
        <p:spPr>
          <a:xfrm>
            <a:off x="8993667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1F5E43D-8F23-4E90-AA7F-FE666EFB545C}"/>
              </a:ext>
            </a:extLst>
          </p:cNvPr>
          <p:cNvSpPr/>
          <p:nvPr/>
        </p:nvSpPr>
        <p:spPr>
          <a:xfrm>
            <a:off x="8558043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50C3485-CC37-4CD5-8FB4-8EBD06220755}"/>
              </a:ext>
            </a:extLst>
          </p:cNvPr>
          <p:cNvSpPr/>
          <p:nvPr/>
        </p:nvSpPr>
        <p:spPr>
          <a:xfrm>
            <a:off x="8775855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1326DF55-003A-4ED9-A632-ADB991E060C2}"/>
              </a:ext>
            </a:extLst>
          </p:cNvPr>
          <p:cNvSpPr/>
          <p:nvPr/>
        </p:nvSpPr>
        <p:spPr>
          <a:xfrm>
            <a:off x="8993667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52CA85D-40E0-429F-8CE4-FF905347648C}"/>
              </a:ext>
            </a:extLst>
          </p:cNvPr>
          <p:cNvSpPr/>
          <p:nvPr/>
        </p:nvSpPr>
        <p:spPr>
          <a:xfrm>
            <a:off x="9351169" y="5006893"/>
            <a:ext cx="263664" cy="50944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892AE93-1645-438D-9E59-CD118CAAD787}"/>
              </a:ext>
            </a:extLst>
          </p:cNvPr>
          <p:cNvSpPr/>
          <p:nvPr/>
        </p:nvSpPr>
        <p:spPr>
          <a:xfrm>
            <a:off x="8558043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C7235C1-BFD4-49C8-9B17-93BC1F434D69}"/>
              </a:ext>
            </a:extLst>
          </p:cNvPr>
          <p:cNvSpPr/>
          <p:nvPr/>
        </p:nvSpPr>
        <p:spPr>
          <a:xfrm>
            <a:off x="8775855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4AC4BB-3782-435E-952D-30ED50962414}"/>
              </a:ext>
            </a:extLst>
          </p:cNvPr>
          <p:cNvSpPr/>
          <p:nvPr/>
        </p:nvSpPr>
        <p:spPr>
          <a:xfrm>
            <a:off x="8993667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A0BFFE9-C335-4479-BC1E-C63C0BAF63D8}"/>
              </a:ext>
            </a:extLst>
          </p:cNvPr>
          <p:cNvSpPr txBox="1"/>
          <p:nvPr/>
        </p:nvSpPr>
        <p:spPr>
          <a:xfrm>
            <a:off x="8520264" y="580149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95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</p:cNvCxnSpPr>
          <p:nvPr/>
        </p:nvCxnSpPr>
        <p:spPr>
          <a:xfrm flipV="1">
            <a:off x="1290365" y="1507264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50C3DE5-5078-4609-82F9-2373E94DA3A8}"/>
              </a:ext>
            </a:extLst>
          </p:cNvPr>
          <p:cNvSpPr txBox="1"/>
          <p:nvPr/>
        </p:nvSpPr>
        <p:spPr>
          <a:xfrm>
            <a:off x="5195491" y="3545771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리피트연산의 미분은 합연산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BCCAB-A8A7-430D-8B9C-03DF75E5C408}"/>
              </a:ext>
            </a:extLst>
          </p:cNvPr>
          <p:cNvSpPr/>
          <p:nvPr/>
        </p:nvSpPr>
        <p:spPr>
          <a:xfrm>
            <a:off x="1913132" y="130366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39341-40E4-4415-BAF9-2801194B1B09}"/>
              </a:ext>
            </a:extLst>
          </p:cNvPr>
          <p:cNvSpPr txBox="1"/>
          <p:nvPr/>
        </p:nvSpPr>
        <p:spPr>
          <a:xfrm>
            <a:off x="1118604" y="10786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3F896C-D5F7-45A1-B73D-E4E6496B876D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2233255" y="932814"/>
            <a:ext cx="579522" cy="42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13009B-A394-41D5-8FC8-EE326923E755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233255" y="1623791"/>
            <a:ext cx="650960" cy="370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A10B09-CE30-44EF-B0FF-88D41CA6EF43}"/>
              </a:ext>
            </a:extLst>
          </p:cNvPr>
          <p:cNvSpPr txBox="1"/>
          <p:nvPr/>
        </p:nvSpPr>
        <p:spPr>
          <a:xfrm>
            <a:off x="2233255" y="757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CCB9A0-938E-433C-8988-87BD05A206FD}"/>
              </a:ext>
            </a:extLst>
          </p:cNvPr>
          <p:cNvSpPr txBox="1"/>
          <p:nvPr/>
        </p:nvSpPr>
        <p:spPr>
          <a:xfrm>
            <a:off x="2233255" y="16575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0643EF-EE05-4944-9569-50406AA14979}"/>
              </a:ext>
            </a:extLst>
          </p:cNvPr>
          <p:cNvCxnSpPr>
            <a:cxnSpLocks/>
          </p:cNvCxnSpPr>
          <p:nvPr/>
        </p:nvCxnSpPr>
        <p:spPr>
          <a:xfrm flipH="1">
            <a:off x="2300447" y="981774"/>
            <a:ext cx="571500" cy="444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4B1876-F188-46A8-A3B6-89289C5DD399}"/>
              </a:ext>
            </a:extLst>
          </p:cNvPr>
          <p:cNvCxnSpPr>
            <a:cxnSpLocks/>
          </p:cNvCxnSpPr>
          <p:nvPr/>
        </p:nvCxnSpPr>
        <p:spPr>
          <a:xfrm flipH="1" flipV="1">
            <a:off x="2210133" y="1710480"/>
            <a:ext cx="661814" cy="369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A38E9F-E39F-4CF7-B583-C05091EFD218}"/>
              </a:ext>
            </a:extLst>
          </p:cNvPr>
          <p:cNvSpPr txBox="1"/>
          <p:nvPr/>
        </p:nvSpPr>
        <p:spPr>
          <a:xfrm>
            <a:off x="990705" y="14073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DCD00B-AC55-429C-ABF3-72FD32BD66EB}"/>
              </a:ext>
            </a:extLst>
          </p:cNvPr>
          <p:cNvCxnSpPr>
            <a:cxnSpLocks/>
          </p:cNvCxnSpPr>
          <p:nvPr/>
        </p:nvCxnSpPr>
        <p:spPr>
          <a:xfrm flipH="1">
            <a:off x="1593974" y="1605304"/>
            <a:ext cx="3036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D877F04-AAE7-4084-AE46-432162079FC9}"/>
              </a:ext>
            </a:extLst>
          </p:cNvPr>
          <p:cNvSpPr txBox="1"/>
          <p:nvPr/>
        </p:nvSpPr>
        <p:spPr>
          <a:xfrm>
            <a:off x="2511336" y="18946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B8AE02-4263-4DBF-B358-A1F49C809CB2}"/>
              </a:ext>
            </a:extLst>
          </p:cNvPr>
          <p:cNvSpPr txBox="1"/>
          <p:nvPr/>
        </p:nvSpPr>
        <p:spPr>
          <a:xfrm>
            <a:off x="2508811" y="10656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428E3F-1F05-4044-838A-71E81B6BC0F3}"/>
              </a:ext>
            </a:extLst>
          </p:cNvPr>
          <p:cNvSpPr txBox="1"/>
          <p:nvPr/>
        </p:nvSpPr>
        <p:spPr>
          <a:xfrm>
            <a:off x="1540657" y="15312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754F01-F397-484E-A278-4156C8783527}"/>
              </a:ext>
            </a:extLst>
          </p:cNvPr>
          <p:cNvSpPr txBox="1"/>
          <p:nvPr/>
        </p:nvSpPr>
        <p:spPr>
          <a:xfrm>
            <a:off x="5754781" y="8878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XW + 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27C49D3-EAB1-4257-A44D-A932E3852874}"/>
              </a:ext>
            </a:extLst>
          </p:cNvPr>
          <p:cNvSpPr txBox="1"/>
          <p:nvPr/>
        </p:nvSpPr>
        <p:spPr>
          <a:xfrm>
            <a:off x="5798311" y="126586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AC600A-E74E-49E0-AAB6-167D24AD029B}"/>
              </a:ext>
            </a:extLst>
          </p:cNvPr>
          <p:cNvSpPr txBox="1"/>
          <p:nvPr/>
        </p:nvSpPr>
        <p:spPr>
          <a:xfrm>
            <a:off x="6147649" y="1698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 + 3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368D11-E012-49F7-9B52-7023EEB6232D}"/>
              </a:ext>
            </a:extLst>
          </p:cNvPr>
          <p:cNvSpPr/>
          <p:nvPr/>
        </p:nvSpPr>
        <p:spPr>
          <a:xfrm>
            <a:off x="3764492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618C3D-C532-4269-B2E9-3111CD624364}"/>
              </a:ext>
            </a:extLst>
          </p:cNvPr>
          <p:cNvSpPr/>
          <p:nvPr/>
        </p:nvSpPr>
        <p:spPr>
          <a:xfrm>
            <a:off x="3978619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8099D5A-B498-4A0C-8E75-9D3CF7276C0F}"/>
              </a:ext>
            </a:extLst>
          </p:cNvPr>
          <p:cNvSpPr/>
          <p:nvPr/>
        </p:nvSpPr>
        <p:spPr>
          <a:xfrm>
            <a:off x="4192746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08C6F2-39F8-48BB-A9D4-513735515007}"/>
              </a:ext>
            </a:extLst>
          </p:cNvPr>
          <p:cNvSpPr/>
          <p:nvPr/>
        </p:nvSpPr>
        <p:spPr>
          <a:xfrm>
            <a:off x="3764379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ED0950F-69EE-4170-98A4-68F9619FB56D}"/>
              </a:ext>
            </a:extLst>
          </p:cNvPr>
          <p:cNvSpPr/>
          <p:nvPr/>
        </p:nvSpPr>
        <p:spPr>
          <a:xfrm>
            <a:off x="3978506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2DFFD2-8AA8-4930-BF5D-D2BA5B313E56}"/>
              </a:ext>
            </a:extLst>
          </p:cNvPr>
          <p:cNvSpPr/>
          <p:nvPr/>
        </p:nvSpPr>
        <p:spPr>
          <a:xfrm>
            <a:off x="4192633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ADD05-E62C-4382-ABD4-778C5FFC0141}"/>
              </a:ext>
            </a:extLst>
          </p:cNvPr>
          <p:cNvSpPr txBox="1"/>
          <p:nvPr/>
        </p:nvSpPr>
        <p:spPr>
          <a:xfrm>
            <a:off x="4461591" y="21852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35B76FC-DBDF-4FCC-9CAF-89158768D8AB}"/>
              </a:ext>
            </a:extLst>
          </p:cNvPr>
          <p:cNvSpPr/>
          <p:nvPr/>
        </p:nvSpPr>
        <p:spPr>
          <a:xfrm>
            <a:off x="5981988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748D8F4-F901-4F34-84D1-FA2306145C42}"/>
              </a:ext>
            </a:extLst>
          </p:cNvPr>
          <p:cNvSpPr/>
          <p:nvPr/>
        </p:nvSpPr>
        <p:spPr>
          <a:xfrm>
            <a:off x="6196115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6D02C5-2E5D-43B6-8C77-4D4E0BF69310}"/>
              </a:ext>
            </a:extLst>
          </p:cNvPr>
          <p:cNvSpPr/>
          <p:nvPr/>
        </p:nvSpPr>
        <p:spPr>
          <a:xfrm>
            <a:off x="6410242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132D55-BEE0-4938-9397-3B94FA9DFAB1}"/>
              </a:ext>
            </a:extLst>
          </p:cNvPr>
          <p:cNvSpPr/>
          <p:nvPr/>
        </p:nvSpPr>
        <p:spPr>
          <a:xfrm>
            <a:off x="5981875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384F1D0-A24C-4D81-A3B6-1E6D6101DFD3}"/>
              </a:ext>
            </a:extLst>
          </p:cNvPr>
          <p:cNvSpPr/>
          <p:nvPr/>
        </p:nvSpPr>
        <p:spPr>
          <a:xfrm>
            <a:off x="6196002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19C7DA-E9A6-4C35-9244-AC03EC537F88}"/>
              </a:ext>
            </a:extLst>
          </p:cNvPr>
          <p:cNvSpPr/>
          <p:nvPr/>
        </p:nvSpPr>
        <p:spPr>
          <a:xfrm>
            <a:off x="6410129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595F645-3C1F-4DDF-8A63-DC7E187F92DC}"/>
              </a:ext>
            </a:extLst>
          </p:cNvPr>
          <p:cNvSpPr/>
          <p:nvPr/>
        </p:nvSpPr>
        <p:spPr>
          <a:xfrm>
            <a:off x="7033784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5E3D6B-16D7-43B3-958D-1F60EFE815F7}"/>
              </a:ext>
            </a:extLst>
          </p:cNvPr>
          <p:cNvSpPr txBox="1"/>
          <p:nvPr/>
        </p:nvSpPr>
        <p:spPr>
          <a:xfrm>
            <a:off x="6679087" y="21772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56445A-F24A-4A27-87FB-556F3765265A}"/>
              </a:ext>
            </a:extLst>
          </p:cNvPr>
          <p:cNvSpPr/>
          <p:nvPr/>
        </p:nvSpPr>
        <p:spPr>
          <a:xfrm>
            <a:off x="5653650" y="2291125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54363C1-95B4-4BAB-B530-BD1C7AA4077A}"/>
              </a:ext>
            </a:extLst>
          </p:cNvPr>
          <p:cNvSpPr/>
          <p:nvPr/>
        </p:nvSpPr>
        <p:spPr>
          <a:xfrm>
            <a:off x="7251596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DFD2DE3-BD5F-4C9E-9855-8921749E44F6}"/>
              </a:ext>
            </a:extLst>
          </p:cNvPr>
          <p:cNvSpPr/>
          <p:nvPr/>
        </p:nvSpPr>
        <p:spPr>
          <a:xfrm>
            <a:off x="7469408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D57884-EED8-45D7-B2D6-4D6140A047B7}"/>
              </a:ext>
            </a:extLst>
          </p:cNvPr>
          <p:cNvSpPr/>
          <p:nvPr/>
        </p:nvSpPr>
        <p:spPr>
          <a:xfrm>
            <a:off x="7033784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DD3475F-5A0C-4048-B833-26DF36E1EF51}"/>
              </a:ext>
            </a:extLst>
          </p:cNvPr>
          <p:cNvSpPr/>
          <p:nvPr/>
        </p:nvSpPr>
        <p:spPr>
          <a:xfrm>
            <a:off x="7251596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D69476F-0D2B-4911-8B8F-9433F4ABB185}"/>
              </a:ext>
            </a:extLst>
          </p:cNvPr>
          <p:cNvSpPr/>
          <p:nvPr/>
        </p:nvSpPr>
        <p:spPr>
          <a:xfrm>
            <a:off x="7469408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CCF5A6E-6EF0-4887-A863-ECB4A2B905AB}"/>
              </a:ext>
            </a:extLst>
          </p:cNvPr>
          <p:cNvSpPr/>
          <p:nvPr/>
        </p:nvSpPr>
        <p:spPr>
          <a:xfrm>
            <a:off x="1742434" y="332612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35EE15D-728D-4074-B36B-375CBF36CB97}"/>
              </a:ext>
            </a:extLst>
          </p:cNvPr>
          <p:cNvCxnSpPr>
            <a:endCxn id="118" idx="1"/>
          </p:cNvCxnSpPr>
          <p:nvPr/>
        </p:nvCxnSpPr>
        <p:spPr>
          <a:xfrm>
            <a:off x="1385246" y="3118959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2DE45DF-B367-4A30-8685-D7A842F71DF8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1385246" y="3646251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FCCD9CE-0703-4264-B1FE-116E725CE974}"/>
              </a:ext>
            </a:extLst>
          </p:cNvPr>
          <p:cNvSpPr txBox="1"/>
          <p:nvPr/>
        </p:nvSpPr>
        <p:spPr>
          <a:xfrm>
            <a:off x="1028405" y="2853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E8B41D-C1CC-46CD-B1BE-DC6492BD878D}"/>
              </a:ext>
            </a:extLst>
          </p:cNvPr>
          <p:cNvSpPr txBox="1"/>
          <p:nvPr/>
        </p:nvSpPr>
        <p:spPr>
          <a:xfrm>
            <a:off x="1003174" y="370117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37E23B1-4422-4A96-8250-7F6DED0DC2CD}"/>
              </a:ext>
            </a:extLst>
          </p:cNvPr>
          <p:cNvCxnSpPr>
            <a:cxnSpLocks/>
            <a:stCxn id="118" idx="6"/>
          </p:cNvCxnSpPr>
          <p:nvPr/>
        </p:nvCxnSpPr>
        <p:spPr>
          <a:xfrm flipV="1">
            <a:off x="2117481" y="3513651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3B4BF96-62DF-42D2-8ADC-1A39FE062FDE}"/>
              </a:ext>
            </a:extLst>
          </p:cNvPr>
          <p:cNvSpPr txBox="1"/>
          <p:nvPr/>
        </p:nvSpPr>
        <p:spPr>
          <a:xfrm>
            <a:off x="926515" y="24465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760F60D-A4EA-4BE7-A11F-38B27C2CD935}"/>
              </a:ext>
            </a:extLst>
          </p:cNvPr>
          <p:cNvSpPr txBox="1"/>
          <p:nvPr/>
        </p:nvSpPr>
        <p:spPr>
          <a:xfrm>
            <a:off x="840629" y="3960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22F6145-5F1D-49FA-B4E6-2C14864ABB94}"/>
              </a:ext>
            </a:extLst>
          </p:cNvPr>
          <p:cNvSpPr txBox="1"/>
          <p:nvPr/>
        </p:nvSpPr>
        <p:spPr>
          <a:xfrm>
            <a:off x="2649979" y="2777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735368A-92C0-4701-9ED3-FF8EDEA88BAC}"/>
              </a:ext>
            </a:extLst>
          </p:cNvPr>
          <p:cNvSpPr/>
          <p:nvPr/>
        </p:nvSpPr>
        <p:spPr>
          <a:xfrm>
            <a:off x="2730167" y="3332725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3CEE3D9-0FAD-4B24-8D34-712A5FAA9920}"/>
              </a:ext>
            </a:extLst>
          </p:cNvPr>
          <p:cNvCxnSpPr>
            <a:cxnSpLocks/>
          </p:cNvCxnSpPr>
          <p:nvPr/>
        </p:nvCxnSpPr>
        <p:spPr>
          <a:xfrm flipV="1">
            <a:off x="2410044" y="3696984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33CCD50-8CED-4180-A793-E6A58FA01663}"/>
              </a:ext>
            </a:extLst>
          </p:cNvPr>
          <p:cNvSpPr txBox="1"/>
          <p:nvPr/>
        </p:nvSpPr>
        <p:spPr>
          <a:xfrm>
            <a:off x="2027972" y="37519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F55D2B-D936-49D9-9259-9D0E4F2C5AED}"/>
              </a:ext>
            </a:extLst>
          </p:cNvPr>
          <p:cNvSpPr txBox="1"/>
          <p:nvPr/>
        </p:nvSpPr>
        <p:spPr>
          <a:xfrm>
            <a:off x="2046926" y="40176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94A4B87F-F733-4B09-B9F5-470441A81424}"/>
              </a:ext>
            </a:extLst>
          </p:cNvPr>
          <p:cNvCxnSpPr>
            <a:cxnSpLocks/>
          </p:cNvCxnSpPr>
          <p:nvPr/>
        </p:nvCxnSpPr>
        <p:spPr>
          <a:xfrm flipV="1">
            <a:off x="3110681" y="351365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48A0DADC-E87D-428F-B41A-A033BA5D4A0C}"/>
              </a:ext>
            </a:extLst>
          </p:cNvPr>
          <p:cNvSpPr/>
          <p:nvPr/>
        </p:nvSpPr>
        <p:spPr>
          <a:xfrm>
            <a:off x="1585272" y="546141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FA18E82-FFF8-4914-BA7D-3C6BD19C9A82}"/>
              </a:ext>
            </a:extLst>
          </p:cNvPr>
          <p:cNvCxnSpPr>
            <a:endCxn id="147" idx="1"/>
          </p:cNvCxnSpPr>
          <p:nvPr/>
        </p:nvCxnSpPr>
        <p:spPr>
          <a:xfrm>
            <a:off x="1228084" y="525424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FAF7FFB-433E-463D-819B-475A8E915F64}"/>
              </a:ext>
            </a:extLst>
          </p:cNvPr>
          <p:cNvCxnSpPr>
            <a:cxnSpLocks/>
            <a:endCxn id="147" idx="3"/>
          </p:cNvCxnSpPr>
          <p:nvPr/>
        </p:nvCxnSpPr>
        <p:spPr>
          <a:xfrm flipV="1">
            <a:off x="1228084" y="578154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2923BA-87C8-46A0-9F0D-847C4931B566}"/>
              </a:ext>
            </a:extLst>
          </p:cNvPr>
          <p:cNvSpPr txBox="1"/>
          <p:nvPr/>
        </p:nvSpPr>
        <p:spPr>
          <a:xfrm>
            <a:off x="871243" y="49890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BBFB23-47CB-4AD8-A8F0-EA0FB40EC271}"/>
              </a:ext>
            </a:extLst>
          </p:cNvPr>
          <p:cNvSpPr txBox="1"/>
          <p:nvPr/>
        </p:nvSpPr>
        <p:spPr>
          <a:xfrm>
            <a:off x="846012" y="58364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73FD120A-F871-47C5-BBC5-C2D0F4130E27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1960319" y="564894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E94D6-04A8-467F-BF9F-9F9A14EC60D5}"/>
              </a:ext>
            </a:extLst>
          </p:cNvPr>
          <p:cNvSpPr txBox="1"/>
          <p:nvPr/>
        </p:nvSpPr>
        <p:spPr>
          <a:xfrm>
            <a:off x="769353" y="45818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963398-88AD-4FD3-B5AC-10521062DD47}"/>
              </a:ext>
            </a:extLst>
          </p:cNvPr>
          <p:cNvSpPr txBox="1"/>
          <p:nvPr/>
        </p:nvSpPr>
        <p:spPr>
          <a:xfrm>
            <a:off x="683467" y="60954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637FC00-8700-4AF5-8F70-4DB0500BEDD0}"/>
              </a:ext>
            </a:extLst>
          </p:cNvPr>
          <p:cNvSpPr txBox="1"/>
          <p:nvPr/>
        </p:nvSpPr>
        <p:spPr>
          <a:xfrm>
            <a:off x="2982477" y="523943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1D455F8-DF27-4751-BB85-F3FA4475EADF}"/>
              </a:ext>
            </a:extLst>
          </p:cNvPr>
          <p:cNvSpPr/>
          <p:nvPr/>
        </p:nvSpPr>
        <p:spPr>
          <a:xfrm>
            <a:off x="2573005" y="546801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FF336F8-3762-4305-A80F-1CEEC4967BD0}"/>
              </a:ext>
            </a:extLst>
          </p:cNvPr>
          <p:cNvCxnSpPr>
            <a:cxnSpLocks/>
          </p:cNvCxnSpPr>
          <p:nvPr/>
        </p:nvCxnSpPr>
        <p:spPr>
          <a:xfrm flipV="1">
            <a:off x="2252882" y="583227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80DAED5-F34B-4815-B582-1C847375F061}"/>
              </a:ext>
            </a:extLst>
          </p:cNvPr>
          <p:cNvSpPr txBox="1"/>
          <p:nvPr/>
        </p:nvSpPr>
        <p:spPr>
          <a:xfrm>
            <a:off x="1870810" y="588719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86DA4C9-1A60-4B58-9AD1-3F84F438F81D}"/>
              </a:ext>
            </a:extLst>
          </p:cNvPr>
          <p:cNvSpPr txBox="1"/>
          <p:nvPr/>
        </p:nvSpPr>
        <p:spPr>
          <a:xfrm>
            <a:off x="1600651" y="618663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D9E9F6C-C9A4-426E-8E8F-0AE6D2966850}"/>
              </a:ext>
            </a:extLst>
          </p:cNvPr>
          <p:cNvCxnSpPr>
            <a:cxnSpLocks/>
          </p:cNvCxnSpPr>
          <p:nvPr/>
        </p:nvCxnSpPr>
        <p:spPr>
          <a:xfrm flipV="1">
            <a:off x="2953519" y="5648939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3EFEE38-A000-49CF-8C4B-7D29EEB46D9D}"/>
              </a:ext>
            </a:extLst>
          </p:cNvPr>
          <p:cNvCxnSpPr>
            <a:cxnSpLocks/>
          </p:cNvCxnSpPr>
          <p:nvPr/>
        </p:nvCxnSpPr>
        <p:spPr>
          <a:xfrm flipH="1" flipV="1">
            <a:off x="2948052" y="5751377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4620E362-4FC0-4AB7-909E-829C8DDD1B2B}"/>
              </a:ext>
            </a:extLst>
          </p:cNvPr>
          <p:cNvSpPr/>
          <p:nvPr/>
        </p:nvSpPr>
        <p:spPr>
          <a:xfrm>
            <a:off x="7817875" y="2292612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4D5A0BF-93CC-41D8-9F1D-49F4241AB544}"/>
              </a:ext>
            </a:extLst>
          </p:cNvPr>
          <p:cNvSpPr/>
          <p:nvPr/>
        </p:nvSpPr>
        <p:spPr>
          <a:xfrm>
            <a:off x="8206322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5C765DF-A371-400D-9586-DF4BB49377C9}"/>
              </a:ext>
            </a:extLst>
          </p:cNvPr>
          <p:cNvSpPr/>
          <p:nvPr/>
        </p:nvSpPr>
        <p:spPr>
          <a:xfrm>
            <a:off x="8424134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FCE0BAB-AAF9-4362-83D9-C8081BE6C0F7}"/>
              </a:ext>
            </a:extLst>
          </p:cNvPr>
          <p:cNvSpPr/>
          <p:nvPr/>
        </p:nvSpPr>
        <p:spPr>
          <a:xfrm>
            <a:off x="8641946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DAD6E-BC73-46BD-A5EB-BE9D4A7C1B68}"/>
              </a:ext>
            </a:extLst>
          </p:cNvPr>
          <p:cNvSpPr/>
          <p:nvPr/>
        </p:nvSpPr>
        <p:spPr>
          <a:xfrm>
            <a:off x="8206322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68189E-1547-46B1-BD07-81BD033D5F48}"/>
              </a:ext>
            </a:extLst>
          </p:cNvPr>
          <p:cNvSpPr/>
          <p:nvPr/>
        </p:nvSpPr>
        <p:spPr>
          <a:xfrm>
            <a:off x="8424134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B4F893-8C9E-4FE6-93D0-4CD8715603B5}"/>
              </a:ext>
            </a:extLst>
          </p:cNvPr>
          <p:cNvSpPr/>
          <p:nvPr/>
        </p:nvSpPr>
        <p:spPr>
          <a:xfrm>
            <a:off x="8641946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9F7DEF-DC6E-4BDE-91EB-E4DAA5A54C03}"/>
              </a:ext>
            </a:extLst>
          </p:cNvPr>
          <p:cNvSpPr txBox="1"/>
          <p:nvPr/>
        </p:nvSpPr>
        <p:spPr>
          <a:xfrm>
            <a:off x="2982476" y="576525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dout =&gt; 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51BF1E2-5788-4C48-B1E8-A80093427383}"/>
              </a:ext>
            </a:extLst>
          </p:cNvPr>
          <p:cNvCxnSpPr>
            <a:cxnSpLocks/>
          </p:cNvCxnSpPr>
          <p:nvPr/>
        </p:nvCxnSpPr>
        <p:spPr>
          <a:xfrm flipH="1" flipV="1">
            <a:off x="1932443" y="5739468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9CE01118-209A-48D9-BAB6-EF9AA875197F}"/>
              </a:ext>
            </a:extLst>
          </p:cNvPr>
          <p:cNvSpPr txBox="1"/>
          <p:nvPr/>
        </p:nvSpPr>
        <p:spPr>
          <a:xfrm>
            <a:off x="1840480" y="56945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49E207-BCD2-4F09-B430-2EA3EE05C2DF}"/>
              </a:ext>
            </a:extLst>
          </p:cNvPr>
          <p:cNvSpPr/>
          <p:nvPr/>
        </p:nvSpPr>
        <p:spPr>
          <a:xfrm>
            <a:off x="9232471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CED116E-BCB2-44D5-AAF7-B3C72D73822F}"/>
              </a:ext>
            </a:extLst>
          </p:cNvPr>
          <p:cNvSpPr/>
          <p:nvPr/>
        </p:nvSpPr>
        <p:spPr>
          <a:xfrm>
            <a:off x="9450283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D6AEC7A-D72A-411D-9F8F-F15DD1345CA1}"/>
              </a:ext>
            </a:extLst>
          </p:cNvPr>
          <p:cNvSpPr/>
          <p:nvPr/>
        </p:nvSpPr>
        <p:spPr>
          <a:xfrm>
            <a:off x="9668095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764D8C-8D49-40A9-9E11-331CBE8C1755}"/>
              </a:ext>
            </a:extLst>
          </p:cNvPr>
          <p:cNvSpPr/>
          <p:nvPr/>
        </p:nvSpPr>
        <p:spPr>
          <a:xfrm>
            <a:off x="9232471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1C9F5CB-21FF-467F-ACB5-A8AEEFC40628}"/>
              </a:ext>
            </a:extLst>
          </p:cNvPr>
          <p:cNvSpPr/>
          <p:nvPr/>
        </p:nvSpPr>
        <p:spPr>
          <a:xfrm>
            <a:off x="9450283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EEB2279-7048-4680-8527-93E16028F171}"/>
              </a:ext>
            </a:extLst>
          </p:cNvPr>
          <p:cNvSpPr/>
          <p:nvPr/>
        </p:nvSpPr>
        <p:spPr>
          <a:xfrm>
            <a:off x="9668095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F49ACE3-65B8-4DC0-9DD6-13C80D91B575}"/>
              </a:ext>
            </a:extLst>
          </p:cNvPr>
          <p:cNvSpPr/>
          <p:nvPr/>
        </p:nvSpPr>
        <p:spPr>
          <a:xfrm>
            <a:off x="8619724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6C6923-2152-4BE1-A069-11B88000A71B}"/>
              </a:ext>
            </a:extLst>
          </p:cNvPr>
          <p:cNvSpPr/>
          <p:nvPr/>
        </p:nvSpPr>
        <p:spPr>
          <a:xfrm>
            <a:off x="4797293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65076D2F-0353-4AA7-A4B1-A6E7C0A0C466}"/>
              </a:ext>
            </a:extLst>
          </p:cNvPr>
          <p:cNvCxnSpPr>
            <a:cxnSpLocks/>
          </p:cNvCxnSpPr>
          <p:nvPr/>
        </p:nvCxnSpPr>
        <p:spPr>
          <a:xfrm flipH="1">
            <a:off x="2271529" y="5901618"/>
            <a:ext cx="414574" cy="26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7D1E0F1-E18F-403E-A5D8-CDDAD3EB278A}"/>
              </a:ext>
            </a:extLst>
          </p:cNvPr>
          <p:cNvSpPr txBox="1"/>
          <p:nvPr/>
        </p:nvSpPr>
        <p:spPr>
          <a:xfrm>
            <a:off x="2268199" y="60079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00EA2A6-B51A-4AA6-AD1E-C59A6F15A7A8}"/>
              </a:ext>
            </a:extLst>
          </p:cNvPr>
          <p:cNvSpPr txBox="1"/>
          <p:nvPr/>
        </p:nvSpPr>
        <p:spPr>
          <a:xfrm>
            <a:off x="4996215" y="521312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 = np.sum(dout)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D744B2-BDA0-4BBF-982B-7B153B748972}"/>
              </a:ext>
            </a:extLst>
          </p:cNvPr>
          <p:cNvSpPr/>
          <p:nvPr/>
        </p:nvSpPr>
        <p:spPr>
          <a:xfrm>
            <a:off x="3888564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2E5DCAD-6C55-4B42-B02D-6C606A4E3A2E}"/>
              </a:ext>
            </a:extLst>
          </p:cNvPr>
          <p:cNvSpPr/>
          <p:nvPr/>
        </p:nvSpPr>
        <p:spPr>
          <a:xfrm>
            <a:off x="4106376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5E67E80-71BE-41D4-9680-5B51C7DA35E2}"/>
              </a:ext>
            </a:extLst>
          </p:cNvPr>
          <p:cNvSpPr/>
          <p:nvPr/>
        </p:nvSpPr>
        <p:spPr>
          <a:xfrm>
            <a:off x="4324188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8BC02D4-3961-498A-96E0-262415D14139}"/>
              </a:ext>
            </a:extLst>
          </p:cNvPr>
          <p:cNvSpPr/>
          <p:nvPr/>
        </p:nvSpPr>
        <p:spPr>
          <a:xfrm>
            <a:off x="3888564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EACEC56-6E2B-4FD7-B547-CB27C9C0CC48}"/>
              </a:ext>
            </a:extLst>
          </p:cNvPr>
          <p:cNvSpPr/>
          <p:nvPr/>
        </p:nvSpPr>
        <p:spPr>
          <a:xfrm>
            <a:off x="4106376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B02AED-A543-4B70-80CB-F52C391D2F9A}"/>
              </a:ext>
            </a:extLst>
          </p:cNvPr>
          <p:cNvSpPr/>
          <p:nvPr/>
        </p:nvSpPr>
        <p:spPr>
          <a:xfrm>
            <a:off x="4324188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4E434C-F8F8-44C1-B029-FE6C5F3D5B94}"/>
              </a:ext>
            </a:extLst>
          </p:cNvPr>
          <p:cNvSpPr/>
          <p:nvPr/>
        </p:nvSpPr>
        <p:spPr>
          <a:xfrm>
            <a:off x="8558043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3684DF8-08E7-420F-B0B5-4D8DBB458966}"/>
              </a:ext>
            </a:extLst>
          </p:cNvPr>
          <p:cNvSpPr/>
          <p:nvPr/>
        </p:nvSpPr>
        <p:spPr>
          <a:xfrm>
            <a:off x="8775855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EF6180E-62CA-4216-9987-B47D9D3BC9BE}"/>
              </a:ext>
            </a:extLst>
          </p:cNvPr>
          <p:cNvSpPr/>
          <p:nvPr/>
        </p:nvSpPr>
        <p:spPr>
          <a:xfrm>
            <a:off x="8993667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1F5E43D-8F23-4E90-AA7F-FE666EFB545C}"/>
              </a:ext>
            </a:extLst>
          </p:cNvPr>
          <p:cNvSpPr/>
          <p:nvPr/>
        </p:nvSpPr>
        <p:spPr>
          <a:xfrm>
            <a:off x="8558043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50C3485-CC37-4CD5-8FB4-8EBD06220755}"/>
              </a:ext>
            </a:extLst>
          </p:cNvPr>
          <p:cNvSpPr/>
          <p:nvPr/>
        </p:nvSpPr>
        <p:spPr>
          <a:xfrm>
            <a:off x="8775855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1326DF55-003A-4ED9-A632-ADB991E060C2}"/>
              </a:ext>
            </a:extLst>
          </p:cNvPr>
          <p:cNvSpPr/>
          <p:nvPr/>
        </p:nvSpPr>
        <p:spPr>
          <a:xfrm>
            <a:off x="8993667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52CA85D-40E0-429F-8CE4-FF905347648C}"/>
              </a:ext>
            </a:extLst>
          </p:cNvPr>
          <p:cNvSpPr/>
          <p:nvPr/>
        </p:nvSpPr>
        <p:spPr>
          <a:xfrm>
            <a:off x="9351169" y="5006893"/>
            <a:ext cx="263664" cy="50944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892AE93-1645-438D-9E59-CD118CAAD787}"/>
              </a:ext>
            </a:extLst>
          </p:cNvPr>
          <p:cNvSpPr/>
          <p:nvPr/>
        </p:nvSpPr>
        <p:spPr>
          <a:xfrm>
            <a:off x="8558043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A0BFFE9-C335-4479-BC1E-C63C0BAF63D8}"/>
              </a:ext>
            </a:extLst>
          </p:cNvPr>
          <p:cNvSpPr txBox="1"/>
          <p:nvPr/>
        </p:nvSpPr>
        <p:spPr>
          <a:xfrm>
            <a:off x="8520264" y="580149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109568A-5317-4EF1-8678-DDE1B158B722}"/>
              </a:ext>
            </a:extLst>
          </p:cNvPr>
          <p:cNvSpPr/>
          <p:nvPr/>
        </p:nvSpPr>
        <p:spPr>
          <a:xfrm flipH="1">
            <a:off x="8884761" y="1300966"/>
            <a:ext cx="287742" cy="25087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711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8072" y="1693069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60884" y="14859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60884" y="2013192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1078706" y="12644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1006300" y="20743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093119" y="1880592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3271838" y="1163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*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3271838" y="29685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*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0D7BDA8C-C328-4407-AD2D-08E67F2B9D58}"/>
              </a:ext>
            </a:extLst>
          </p:cNvPr>
          <p:cNvSpPr/>
          <p:nvPr/>
        </p:nvSpPr>
        <p:spPr>
          <a:xfrm>
            <a:off x="6484611" y="177879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081925-1DA0-4B68-AB22-0120BA97D5E6}"/>
              </a:ext>
            </a:extLst>
          </p:cNvPr>
          <p:cNvCxnSpPr>
            <a:endCxn id="76" idx="1"/>
          </p:cNvCxnSpPr>
          <p:nvPr/>
        </p:nvCxnSpPr>
        <p:spPr>
          <a:xfrm>
            <a:off x="6127423" y="15716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CDB0F5-17DC-4B1A-95D5-0BCC2EF2A140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6127423" y="2098917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437C04A-39A7-4728-BC7D-F43B1D9683EE}"/>
              </a:ext>
            </a:extLst>
          </p:cNvPr>
          <p:cNvSpPr txBox="1"/>
          <p:nvPr/>
        </p:nvSpPr>
        <p:spPr>
          <a:xfrm>
            <a:off x="5639985" y="13135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0ECE9E-DA4B-4094-BC38-2F6D9A01CCF7}"/>
              </a:ext>
            </a:extLst>
          </p:cNvPr>
          <p:cNvSpPr txBox="1"/>
          <p:nvPr/>
        </p:nvSpPr>
        <p:spPr>
          <a:xfrm>
            <a:off x="5772839" y="2160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9AF57A-AD45-4DF6-9B5D-A88B0DCD2E3D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6859658" y="1966317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93720A72-7413-4334-B75F-5AA3D6AA9FD1}"/>
              </a:ext>
            </a:extLst>
          </p:cNvPr>
          <p:cNvSpPr/>
          <p:nvPr/>
        </p:nvSpPr>
        <p:spPr>
          <a:xfrm>
            <a:off x="6484611" y="358400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892407-7154-45CC-A5E4-40429D94D7EB}"/>
              </a:ext>
            </a:extLst>
          </p:cNvPr>
          <p:cNvCxnSpPr>
            <a:endCxn id="82" idx="1"/>
          </p:cNvCxnSpPr>
          <p:nvPr/>
        </p:nvCxnSpPr>
        <p:spPr>
          <a:xfrm>
            <a:off x="6127423" y="337683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EC8C01-5EB2-4711-A4DB-26E42CB43C5F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6127423" y="39041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0CC479-C153-4089-9AFD-8D4955E7E200}"/>
              </a:ext>
            </a:extLst>
          </p:cNvPr>
          <p:cNvSpPr txBox="1"/>
          <p:nvPr/>
        </p:nvSpPr>
        <p:spPr>
          <a:xfrm>
            <a:off x="5649459" y="32404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D6A42C-02FF-4BCB-A298-B5DD7B01E398}"/>
              </a:ext>
            </a:extLst>
          </p:cNvPr>
          <p:cNvSpPr txBox="1"/>
          <p:nvPr/>
        </p:nvSpPr>
        <p:spPr>
          <a:xfrm>
            <a:off x="5687879" y="41296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AF711B2-C039-4C2D-A8C2-ABDA3E465E31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6859658" y="377152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F96299E-7E18-49D5-B32C-4ABA2306A702}"/>
              </a:ext>
            </a:extLst>
          </p:cNvPr>
          <p:cNvCxnSpPr>
            <a:cxnSpLocks/>
          </p:cNvCxnSpPr>
          <p:nvPr/>
        </p:nvCxnSpPr>
        <p:spPr>
          <a:xfrm flipH="1" flipV="1">
            <a:off x="6859658" y="3863501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D44F555-81AD-4C88-8122-C885AF2D814B}"/>
              </a:ext>
            </a:extLst>
          </p:cNvPr>
          <p:cNvCxnSpPr>
            <a:cxnSpLocks/>
          </p:cNvCxnSpPr>
          <p:nvPr/>
        </p:nvCxnSpPr>
        <p:spPr>
          <a:xfrm flipH="1" flipV="1">
            <a:off x="6127423" y="3482578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6FBA8C-3FA7-4F7F-A246-206B89C6E82D}"/>
              </a:ext>
            </a:extLst>
          </p:cNvPr>
          <p:cNvCxnSpPr>
            <a:cxnSpLocks/>
          </p:cNvCxnSpPr>
          <p:nvPr/>
        </p:nvCxnSpPr>
        <p:spPr>
          <a:xfrm flipH="1">
            <a:off x="6127423" y="3987165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B285081-4092-41F1-9EC9-9047CD00BBE3}"/>
              </a:ext>
            </a:extLst>
          </p:cNvPr>
          <p:cNvSpPr txBox="1"/>
          <p:nvPr/>
        </p:nvSpPr>
        <p:spPr>
          <a:xfrm>
            <a:off x="7533079" y="17216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7ED590-F8B2-4BEE-B06D-F5E0E576A784}"/>
              </a:ext>
            </a:extLst>
          </p:cNvPr>
          <p:cNvSpPr txBox="1"/>
          <p:nvPr/>
        </p:nvSpPr>
        <p:spPr>
          <a:xfrm>
            <a:off x="7431158" y="3667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B6BBD95F-3A81-4CBA-AA43-DC74B4D786FF}"/>
              </a:ext>
            </a:extLst>
          </p:cNvPr>
          <p:cNvSpPr txBox="1"/>
          <p:nvPr/>
        </p:nvSpPr>
        <p:spPr>
          <a:xfrm>
            <a:off x="5861508" y="346598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3402EE-F750-4793-BCD6-8D676BCEAD75}"/>
              </a:ext>
            </a:extLst>
          </p:cNvPr>
          <p:cNvSpPr txBox="1"/>
          <p:nvPr/>
        </p:nvSpPr>
        <p:spPr>
          <a:xfrm>
            <a:off x="6150570" y="408998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220494" y="5018877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미분은 정방향 연산시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반대편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5920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2459" y="170377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55271" y="149660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55271" y="202389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998430" y="12314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973199" y="20788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087506" y="189129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2692248" y="106789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2558256" y="291358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2097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2097113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206345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2063450" cy="702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586413" y="5192976"/>
            <a:ext cx="6037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곱의 미분은 뒤에서 온 미분값을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행렬의 자리에 쓰고 남는 값은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곱을 계산한다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371C9F-85C7-4520-8BB4-01AD988A4299}"/>
              </a:ext>
            </a:extLst>
          </p:cNvPr>
          <p:cNvSpPr txBox="1"/>
          <p:nvPr/>
        </p:nvSpPr>
        <p:spPr>
          <a:xfrm>
            <a:off x="896540" y="8242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D74284-3CAA-42CC-9597-16AF4D260DF3}"/>
              </a:ext>
            </a:extLst>
          </p:cNvPr>
          <p:cNvSpPr txBox="1"/>
          <p:nvPr/>
        </p:nvSpPr>
        <p:spPr>
          <a:xfrm>
            <a:off x="810654" y="23377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B95DAC-8242-4D7D-B1E7-481DE56F816A}"/>
              </a:ext>
            </a:extLst>
          </p:cNvPr>
          <p:cNvSpPr txBox="1"/>
          <p:nvPr/>
        </p:nvSpPr>
        <p:spPr>
          <a:xfrm>
            <a:off x="2022901" y="21022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FE11A2-7841-4CBE-814D-EA0DCD2029EE}"/>
              </a:ext>
            </a:extLst>
          </p:cNvPr>
          <p:cNvSpPr txBox="1"/>
          <p:nvPr/>
        </p:nvSpPr>
        <p:spPr>
          <a:xfrm>
            <a:off x="2838455" y="20989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8033F1-D550-449A-BB0C-0364E5539143}"/>
              </a:ext>
            </a:extLst>
          </p:cNvPr>
          <p:cNvSpPr/>
          <p:nvPr/>
        </p:nvSpPr>
        <p:spPr>
          <a:xfrm>
            <a:off x="612742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76BA98-3875-47BE-A998-6D10E1E53017}"/>
              </a:ext>
            </a:extLst>
          </p:cNvPr>
          <p:cNvSpPr/>
          <p:nvPr/>
        </p:nvSpPr>
        <p:spPr>
          <a:xfrm>
            <a:off x="630410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4880A7-397F-4DDE-BD62-E5F362CB21DF}"/>
              </a:ext>
            </a:extLst>
          </p:cNvPr>
          <p:cNvSpPr/>
          <p:nvPr/>
        </p:nvSpPr>
        <p:spPr>
          <a:xfrm>
            <a:off x="648078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FA1A7A-F105-43AC-B65E-6375FA6A35FD}"/>
              </a:ext>
            </a:extLst>
          </p:cNvPr>
          <p:cNvSpPr/>
          <p:nvPr/>
        </p:nvSpPr>
        <p:spPr>
          <a:xfrm>
            <a:off x="612742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B847E4-ADA7-402C-82E5-834E315408A9}"/>
              </a:ext>
            </a:extLst>
          </p:cNvPr>
          <p:cNvSpPr/>
          <p:nvPr/>
        </p:nvSpPr>
        <p:spPr>
          <a:xfrm>
            <a:off x="630410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CF37C1-B086-45CE-9DEE-FC2665C02855}"/>
              </a:ext>
            </a:extLst>
          </p:cNvPr>
          <p:cNvSpPr/>
          <p:nvPr/>
        </p:nvSpPr>
        <p:spPr>
          <a:xfrm>
            <a:off x="648078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8F4183-A7F8-4150-BC8D-D8D0FE231C94}"/>
              </a:ext>
            </a:extLst>
          </p:cNvPr>
          <p:cNvSpPr/>
          <p:nvPr/>
        </p:nvSpPr>
        <p:spPr>
          <a:xfrm rot="5400000">
            <a:off x="7277844" y="148834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1CA4A6-A46C-443A-8D00-03D9059A8794}"/>
              </a:ext>
            </a:extLst>
          </p:cNvPr>
          <p:cNvSpPr/>
          <p:nvPr/>
        </p:nvSpPr>
        <p:spPr>
          <a:xfrm rot="5400000">
            <a:off x="7277844" y="166502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A950A4E-F306-4E07-8368-36B6E0A3223A}"/>
              </a:ext>
            </a:extLst>
          </p:cNvPr>
          <p:cNvSpPr/>
          <p:nvPr/>
        </p:nvSpPr>
        <p:spPr>
          <a:xfrm rot="5400000">
            <a:off x="7277844" y="184170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626A6-284D-4833-AD86-A0A2BDCE9AA0}"/>
              </a:ext>
            </a:extLst>
          </p:cNvPr>
          <p:cNvSpPr/>
          <p:nvPr/>
        </p:nvSpPr>
        <p:spPr>
          <a:xfrm rot="5400000">
            <a:off x="7105335" y="148834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BDAA1F-7B14-499B-AFFC-BBF8C73D500E}"/>
              </a:ext>
            </a:extLst>
          </p:cNvPr>
          <p:cNvSpPr/>
          <p:nvPr/>
        </p:nvSpPr>
        <p:spPr>
          <a:xfrm rot="5400000">
            <a:off x="7105335" y="166502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070D13-1D87-4F29-BA49-E330B232FC88}"/>
              </a:ext>
            </a:extLst>
          </p:cNvPr>
          <p:cNvSpPr/>
          <p:nvPr/>
        </p:nvSpPr>
        <p:spPr>
          <a:xfrm rot="5400000">
            <a:off x="7105335" y="184170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0231DA-2CC4-433F-9A7C-513501020963}"/>
              </a:ext>
            </a:extLst>
          </p:cNvPr>
          <p:cNvSpPr/>
          <p:nvPr/>
        </p:nvSpPr>
        <p:spPr>
          <a:xfrm rot="5400000">
            <a:off x="7923446" y="161351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6F87F-71A9-4147-A957-EBACDF4C4EEB}"/>
              </a:ext>
            </a:extLst>
          </p:cNvPr>
          <p:cNvSpPr/>
          <p:nvPr/>
        </p:nvSpPr>
        <p:spPr>
          <a:xfrm rot="5400000">
            <a:off x="7923446" y="17974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651732-9948-495D-9811-29F8347F5FBB}"/>
              </a:ext>
            </a:extLst>
          </p:cNvPr>
          <p:cNvSpPr/>
          <p:nvPr/>
        </p:nvSpPr>
        <p:spPr>
          <a:xfrm rot="5400000">
            <a:off x="8104048" y="161351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2E2228-DD43-4A8B-BA2D-1B03B98CA884}"/>
              </a:ext>
            </a:extLst>
          </p:cNvPr>
          <p:cNvSpPr/>
          <p:nvPr/>
        </p:nvSpPr>
        <p:spPr>
          <a:xfrm rot="5400000">
            <a:off x="8104048" y="17974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579BA0-DC21-49D5-A771-1E79F251A1E7}"/>
              </a:ext>
            </a:extLst>
          </p:cNvPr>
          <p:cNvSpPr txBox="1"/>
          <p:nvPr/>
        </p:nvSpPr>
        <p:spPr>
          <a:xfrm>
            <a:off x="5816350" y="11754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B73281-937D-442E-AC32-AFFB8CD43AB0}"/>
              </a:ext>
            </a:extLst>
          </p:cNvPr>
          <p:cNvSpPr txBox="1"/>
          <p:nvPr/>
        </p:nvSpPr>
        <p:spPr>
          <a:xfrm>
            <a:off x="6806808" y="10169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F53C42-42A6-42FA-8FD3-A5F5E7D90FBB}"/>
              </a:ext>
            </a:extLst>
          </p:cNvPr>
          <p:cNvSpPr txBox="1"/>
          <p:nvPr/>
        </p:nvSpPr>
        <p:spPr>
          <a:xfrm>
            <a:off x="7767427" y="11783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BA77D7-0664-4D28-AFDB-247C69C125EF}"/>
              </a:ext>
            </a:extLst>
          </p:cNvPr>
          <p:cNvSpPr txBox="1"/>
          <p:nvPr/>
        </p:nvSpPr>
        <p:spPr>
          <a:xfrm>
            <a:off x="2700338" y="16229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D3C91C-9621-4ED8-8A5F-A070B4296A9E}"/>
              </a:ext>
            </a:extLst>
          </p:cNvPr>
          <p:cNvSpPr txBox="1"/>
          <p:nvPr/>
        </p:nvSpPr>
        <p:spPr>
          <a:xfrm>
            <a:off x="2117540" y="3707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25CFB8-6C93-4FD8-984D-B33AD48391D2}"/>
              </a:ext>
            </a:extLst>
          </p:cNvPr>
          <p:cNvSpPr/>
          <p:nvPr/>
        </p:nvSpPr>
        <p:spPr>
          <a:xfrm rot="5400000">
            <a:off x="7557858" y="2893143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58BAB3-60A5-47D8-A22A-2E62C428178A}"/>
              </a:ext>
            </a:extLst>
          </p:cNvPr>
          <p:cNvSpPr/>
          <p:nvPr/>
        </p:nvSpPr>
        <p:spPr>
          <a:xfrm rot="5400000">
            <a:off x="7557858" y="307709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A65FF36-C616-460A-885F-7929B38F4C5A}"/>
              </a:ext>
            </a:extLst>
          </p:cNvPr>
          <p:cNvSpPr/>
          <p:nvPr/>
        </p:nvSpPr>
        <p:spPr>
          <a:xfrm rot="5400000">
            <a:off x="7738460" y="2893143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96764E-609B-49C5-AC5F-7AB1BC559FC6}"/>
              </a:ext>
            </a:extLst>
          </p:cNvPr>
          <p:cNvSpPr/>
          <p:nvPr/>
        </p:nvSpPr>
        <p:spPr>
          <a:xfrm rot="5400000">
            <a:off x="7738460" y="307709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46F737-0226-4C8C-8FAA-76D0BF0619C9}"/>
              </a:ext>
            </a:extLst>
          </p:cNvPr>
          <p:cNvSpPr txBox="1"/>
          <p:nvPr/>
        </p:nvSpPr>
        <p:spPr>
          <a:xfrm>
            <a:off x="7130983" y="24208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5976B9-B40C-4A44-9348-D7C6C4B803DF}"/>
              </a:ext>
            </a:extLst>
          </p:cNvPr>
          <p:cNvGrpSpPr/>
          <p:nvPr/>
        </p:nvGrpSpPr>
        <p:grpSpPr>
          <a:xfrm rot="5400000">
            <a:off x="8438294" y="2802718"/>
            <a:ext cx="353017" cy="533868"/>
            <a:chOff x="8740420" y="3314593"/>
            <a:chExt cx="353017" cy="53386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BC3DA03-C3D7-477C-87CE-D9920B351114}"/>
                </a:ext>
              </a:extLst>
            </p:cNvPr>
            <p:cNvSpPr/>
            <p:nvPr/>
          </p:nvSpPr>
          <p:spPr>
            <a:xfrm rot="5400000">
              <a:off x="8912929" y="331459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0DBEF2D-D1BE-4604-9C5F-E05F85CDA436}"/>
                </a:ext>
              </a:extLst>
            </p:cNvPr>
            <p:cNvSpPr/>
            <p:nvPr/>
          </p:nvSpPr>
          <p:spPr>
            <a:xfrm rot="5400000">
              <a:off x="8912929" y="349127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307EC30-50F6-4529-8966-F7D12504DC4E}"/>
                </a:ext>
              </a:extLst>
            </p:cNvPr>
            <p:cNvSpPr/>
            <p:nvPr/>
          </p:nvSpPr>
          <p:spPr>
            <a:xfrm rot="5400000">
              <a:off x="8912929" y="366795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6027F3F-54A8-41EC-BD4A-8DC5501A76D0}"/>
                </a:ext>
              </a:extLst>
            </p:cNvPr>
            <p:cNvSpPr/>
            <p:nvPr/>
          </p:nvSpPr>
          <p:spPr>
            <a:xfrm rot="5400000">
              <a:off x="8740420" y="331459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FB735D0-B1FF-4701-A849-B0C0C64FFB92}"/>
                </a:ext>
              </a:extLst>
            </p:cNvPr>
            <p:cNvSpPr/>
            <p:nvPr/>
          </p:nvSpPr>
          <p:spPr>
            <a:xfrm rot="5400000">
              <a:off x="8740420" y="349127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92E3B3C-E0F1-4F7E-B1EC-83A19A488224}"/>
                </a:ext>
              </a:extLst>
            </p:cNvPr>
            <p:cNvSpPr/>
            <p:nvPr/>
          </p:nvSpPr>
          <p:spPr>
            <a:xfrm rot="5400000">
              <a:off x="8740420" y="366795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9E07986-3315-41D4-9617-44D14B9529FE}"/>
              </a:ext>
            </a:extLst>
          </p:cNvPr>
          <p:cNvSpPr txBox="1"/>
          <p:nvPr/>
        </p:nvSpPr>
        <p:spPr>
          <a:xfrm>
            <a:off x="8102151" y="233469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AF2E684-9926-4ADC-A1DB-EF4F4512900C}"/>
              </a:ext>
            </a:extLst>
          </p:cNvPr>
          <p:cNvSpPr txBox="1"/>
          <p:nvPr/>
        </p:nvSpPr>
        <p:spPr>
          <a:xfrm>
            <a:off x="9246431" y="2323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6EA3304-E901-429B-89E8-A0611E5435B3}"/>
              </a:ext>
            </a:extLst>
          </p:cNvPr>
          <p:cNvSpPr/>
          <p:nvPr/>
        </p:nvSpPr>
        <p:spPr>
          <a:xfrm>
            <a:off x="952714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C893B76-616E-4ABA-A028-EEA62D8D1D5B}"/>
              </a:ext>
            </a:extLst>
          </p:cNvPr>
          <p:cNvSpPr/>
          <p:nvPr/>
        </p:nvSpPr>
        <p:spPr>
          <a:xfrm>
            <a:off x="970382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850B2FD-8750-4352-B571-39A078A730E7}"/>
              </a:ext>
            </a:extLst>
          </p:cNvPr>
          <p:cNvSpPr/>
          <p:nvPr/>
        </p:nvSpPr>
        <p:spPr>
          <a:xfrm>
            <a:off x="988050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A738576-C0BD-4990-B925-4ACB13980CED}"/>
              </a:ext>
            </a:extLst>
          </p:cNvPr>
          <p:cNvSpPr/>
          <p:nvPr/>
        </p:nvSpPr>
        <p:spPr>
          <a:xfrm>
            <a:off x="952714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1EECA9-D083-4E7A-A276-A618D03F2D7E}"/>
              </a:ext>
            </a:extLst>
          </p:cNvPr>
          <p:cNvSpPr/>
          <p:nvPr/>
        </p:nvSpPr>
        <p:spPr>
          <a:xfrm>
            <a:off x="970382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21AD61-F0BF-43FD-819E-39EFC644D81A}"/>
              </a:ext>
            </a:extLst>
          </p:cNvPr>
          <p:cNvSpPr/>
          <p:nvPr/>
        </p:nvSpPr>
        <p:spPr>
          <a:xfrm>
            <a:off x="988050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F0F84D-EDA2-4069-A151-A28284D1A598}"/>
              </a:ext>
            </a:extLst>
          </p:cNvPr>
          <p:cNvSpPr txBox="1"/>
          <p:nvPr/>
        </p:nvSpPr>
        <p:spPr>
          <a:xfrm>
            <a:off x="9501307" y="32233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7A425E-B3ED-49A3-BF87-1F81A991C7E3}"/>
              </a:ext>
            </a:extLst>
          </p:cNvPr>
          <p:cNvSpPr/>
          <p:nvPr/>
        </p:nvSpPr>
        <p:spPr>
          <a:xfrm rot="5400000">
            <a:off x="8514448" y="4328917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21EAB27-F3A3-4CB0-8DDB-DF6B77601A30}"/>
              </a:ext>
            </a:extLst>
          </p:cNvPr>
          <p:cNvSpPr/>
          <p:nvPr/>
        </p:nvSpPr>
        <p:spPr>
          <a:xfrm rot="5400000">
            <a:off x="8514448" y="451286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70A4C41-6A2D-4286-8DB6-C3E52EAD6B85}"/>
              </a:ext>
            </a:extLst>
          </p:cNvPr>
          <p:cNvSpPr/>
          <p:nvPr/>
        </p:nvSpPr>
        <p:spPr>
          <a:xfrm rot="5400000">
            <a:off x="8695050" y="4328917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E418D8F-394E-43AB-B551-E36450ACCE4F}"/>
              </a:ext>
            </a:extLst>
          </p:cNvPr>
          <p:cNvSpPr/>
          <p:nvPr/>
        </p:nvSpPr>
        <p:spPr>
          <a:xfrm rot="5400000">
            <a:off x="8695050" y="451286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52FE7ED-8099-48E4-87E1-0F126B17B157}"/>
              </a:ext>
            </a:extLst>
          </p:cNvPr>
          <p:cNvSpPr txBox="1"/>
          <p:nvPr/>
        </p:nvSpPr>
        <p:spPr>
          <a:xfrm>
            <a:off x="8087573" y="385659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63B8FB-6D6B-4E4D-AF7D-F048DED1A500}"/>
              </a:ext>
            </a:extLst>
          </p:cNvPr>
          <p:cNvSpPr txBox="1"/>
          <p:nvPr/>
        </p:nvSpPr>
        <p:spPr>
          <a:xfrm>
            <a:off x="9166378" y="37346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A5C34-E456-4E1D-BE5B-D98549F97722}"/>
              </a:ext>
            </a:extLst>
          </p:cNvPr>
          <p:cNvSpPr txBox="1"/>
          <p:nvPr/>
        </p:nvSpPr>
        <p:spPr>
          <a:xfrm>
            <a:off x="9421254" y="4634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4AF3FE-63E5-4E58-A415-666D4A61E3B5}"/>
              </a:ext>
            </a:extLst>
          </p:cNvPr>
          <p:cNvGrpSpPr/>
          <p:nvPr/>
        </p:nvGrpSpPr>
        <p:grpSpPr>
          <a:xfrm rot="5400000">
            <a:off x="7455634" y="4259935"/>
            <a:ext cx="533868" cy="353017"/>
            <a:chOff x="6418991" y="4235634"/>
            <a:chExt cx="533868" cy="353017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3F28E22-8F64-4CD3-BA54-36924B6C5E4E}"/>
                </a:ext>
              </a:extLst>
            </p:cNvPr>
            <p:cNvSpPr/>
            <p:nvPr/>
          </p:nvSpPr>
          <p:spPr>
            <a:xfrm>
              <a:off x="641899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1FDBFFB-B730-4159-8A23-5E7B92A95678}"/>
                </a:ext>
              </a:extLst>
            </p:cNvPr>
            <p:cNvSpPr/>
            <p:nvPr/>
          </p:nvSpPr>
          <p:spPr>
            <a:xfrm>
              <a:off x="659567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F22980F-EDCB-46CD-A7EF-73EF2E2ACEDD}"/>
                </a:ext>
              </a:extLst>
            </p:cNvPr>
            <p:cNvSpPr/>
            <p:nvPr/>
          </p:nvSpPr>
          <p:spPr>
            <a:xfrm>
              <a:off x="677235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8440FD6-7883-4EA3-BAB7-81D38B847BCC}"/>
                </a:ext>
              </a:extLst>
            </p:cNvPr>
            <p:cNvSpPr/>
            <p:nvPr/>
          </p:nvSpPr>
          <p:spPr>
            <a:xfrm>
              <a:off x="641899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46DD028-47B7-41D8-BDBD-30AF3F3680A0}"/>
                </a:ext>
              </a:extLst>
            </p:cNvPr>
            <p:cNvSpPr/>
            <p:nvPr/>
          </p:nvSpPr>
          <p:spPr>
            <a:xfrm>
              <a:off x="659567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B9C39E0-56A7-46B7-9462-BCB3D402D1F3}"/>
                </a:ext>
              </a:extLst>
            </p:cNvPr>
            <p:cNvSpPr/>
            <p:nvPr/>
          </p:nvSpPr>
          <p:spPr>
            <a:xfrm>
              <a:off x="677235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77FCB21-3A1A-4DC7-989B-6D1D9BB2EF3C}"/>
              </a:ext>
            </a:extLst>
          </p:cNvPr>
          <p:cNvSpPr txBox="1"/>
          <p:nvPr/>
        </p:nvSpPr>
        <p:spPr>
          <a:xfrm>
            <a:off x="7161597" y="36629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4AE7A5-294D-4E9E-9B64-44686154EFF5}"/>
              </a:ext>
            </a:extLst>
          </p:cNvPr>
          <p:cNvSpPr/>
          <p:nvPr/>
        </p:nvSpPr>
        <p:spPr>
          <a:xfrm rot="5400000">
            <a:off x="9649593" y="41376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F918683-63C2-465B-82E2-E334F1104BEA}"/>
              </a:ext>
            </a:extLst>
          </p:cNvPr>
          <p:cNvSpPr/>
          <p:nvPr/>
        </p:nvSpPr>
        <p:spPr>
          <a:xfrm rot="5400000">
            <a:off x="9649593" y="43143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C039712-49DC-433A-99DE-B113157A5992}"/>
              </a:ext>
            </a:extLst>
          </p:cNvPr>
          <p:cNvSpPr/>
          <p:nvPr/>
        </p:nvSpPr>
        <p:spPr>
          <a:xfrm rot="5400000">
            <a:off x="9649593" y="449104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E769253-B528-4D46-B83B-F46F5E525791}"/>
              </a:ext>
            </a:extLst>
          </p:cNvPr>
          <p:cNvSpPr/>
          <p:nvPr/>
        </p:nvSpPr>
        <p:spPr>
          <a:xfrm rot="5400000">
            <a:off x="9477084" y="41376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D1A79DC-B29E-48C4-A511-E8388FC42DCC}"/>
              </a:ext>
            </a:extLst>
          </p:cNvPr>
          <p:cNvSpPr/>
          <p:nvPr/>
        </p:nvSpPr>
        <p:spPr>
          <a:xfrm rot="5400000">
            <a:off x="9477084" y="43143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9E05AE6-6B9B-43B2-9757-2B0C35562714}"/>
              </a:ext>
            </a:extLst>
          </p:cNvPr>
          <p:cNvSpPr/>
          <p:nvPr/>
        </p:nvSpPr>
        <p:spPr>
          <a:xfrm rot="5400000">
            <a:off x="9477084" y="449104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91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1296591" y="1378744"/>
            <a:ext cx="419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미분식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EDDA08C-EA79-4C5D-BD94-2A91051D6FC3}"/>
                  </a:ext>
                </a:extLst>
              </p:cNvPr>
              <p:cNvSpPr txBox="1"/>
              <p:nvPr/>
            </p:nvSpPr>
            <p:spPr>
              <a:xfrm>
                <a:off x="1296591" y="2421731"/>
                <a:ext cx="5028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: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하이퍼볼릭 탄젠트 미분식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EDDA08C-EA79-4C5D-BD94-2A91051D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91" y="2421731"/>
                <a:ext cx="5028877" cy="461665"/>
              </a:xfrm>
              <a:prstGeom prst="rect">
                <a:avLst/>
              </a:prstGeom>
              <a:blipFill>
                <a:blip r:embed="rId3"/>
                <a:stretch>
                  <a:fillRect l="-364" t="-11842" r="-970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683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513209" y="1622125"/>
            <a:ext cx="3857146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(x &lt;= 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5082160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510785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939410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368035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27576" y="16922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5082160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510785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939410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368035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960966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7389591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818216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8246841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6113458" y="287059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960966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7389591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818216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8246841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8646273" y="238090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out[[1,0,1,0]]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7389591" y="1829295"/>
            <a:ext cx="750094" cy="7500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796660" y="2204342"/>
            <a:ext cx="5929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139685" y="2204342"/>
            <a:ext cx="6536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034116-1F31-4B75-8532-E18B69010D47}"/>
              </a:ext>
            </a:extLst>
          </p:cNvPr>
          <p:cNvSpPr/>
          <p:nvPr/>
        </p:nvSpPr>
        <p:spPr>
          <a:xfrm>
            <a:off x="8884785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5F8B62-8FDF-4674-8367-59092C6877F6}"/>
              </a:ext>
            </a:extLst>
          </p:cNvPr>
          <p:cNvSpPr/>
          <p:nvPr/>
        </p:nvSpPr>
        <p:spPr>
          <a:xfrm>
            <a:off x="9313410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8D588A-76B7-4BEF-815D-96407BBE1A57}"/>
              </a:ext>
            </a:extLst>
          </p:cNvPr>
          <p:cNvSpPr/>
          <p:nvPr/>
        </p:nvSpPr>
        <p:spPr>
          <a:xfrm>
            <a:off x="9742035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7BAF26-C45E-4F8A-91E7-AA315FEB970E}"/>
              </a:ext>
            </a:extLst>
          </p:cNvPr>
          <p:cNvSpPr/>
          <p:nvPr/>
        </p:nvSpPr>
        <p:spPr>
          <a:xfrm>
            <a:off x="10170660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8244939" y="17426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884785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9313410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9742035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10170660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7389591" y="4078981"/>
            <a:ext cx="750094" cy="7500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8139685" y="4454027"/>
            <a:ext cx="65365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  <a:endCxn id="74" idx="3"/>
          </p:cNvCxnSpPr>
          <p:nvPr/>
        </p:nvCxnSpPr>
        <p:spPr>
          <a:xfrm flipH="1" flipV="1">
            <a:off x="6800489" y="4445992"/>
            <a:ext cx="589102" cy="8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824063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9252688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9681313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10109938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10545088" y="413781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824063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9252688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9681313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10109938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E09D31-BC83-4E6F-A74F-6092B940AF4D}"/>
              </a:ext>
            </a:extLst>
          </p:cNvPr>
          <p:cNvSpPr/>
          <p:nvPr/>
        </p:nvSpPr>
        <p:spPr>
          <a:xfrm>
            <a:off x="5085989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CA1A4-2D65-4319-A3C7-93833FB1044C}"/>
              </a:ext>
            </a:extLst>
          </p:cNvPr>
          <p:cNvSpPr/>
          <p:nvPr/>
        </p:nvSpPr>
        <p:spPr>
          <a:xfrm>
            <a:off x="5514614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A085014-B5F1-44E0-98C5-DE3883649FC4}"/>
              </a:ext>
            </a:extLst>
          </p:cNvPr>
          <p:cNvSpPr/>
          <p:nvPr/>
        </p:nvSpPr>
        <p:spPr>
          <a:xfrm>
            <a:off x="5943239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88543-13AB-44F7-94C6-4D24A2FE642A}"/>
              </a:ext>
            </a:extLst>
          </p:cNvPr>
          <p:cNvSpPr/>
          <p:nvPr/>
        </p:nvSpPr>
        <p:spPr>
          <a:xfrm>
            <a:off x="6371864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19710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5085989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514614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943239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371864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7075D1-0A3F-45E8-8857-6CC5B6864D1C}"/>
              </a:ext>
            </a:extLst>
          </p:cNvPr>
          <p:cNvSpPr txBox="1"/>
          <p:nvPr/>
        </p:nvSpPr>
        <p:spPr>
          <a:xfrm>
            <a:off x="7984054" y="485621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dout[[1,0,1,0]]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75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513209" y="1622125"/>
            <a:ext cx="3857146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(x &lt;= 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4994091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340387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686683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032980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07614" y="2388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4994091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340387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686683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032980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512023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6858319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204615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7550912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5827301" y="33406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512023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6858319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204615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7550912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6115152" y="56149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dout[[[1,0,1,0],[0,1,0,1]]]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6858319" y="2499369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379276" y="2802378"/>
            <a:ext cx="479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64338" y="2802378"/>
            <a:ext cx="528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034116-1F31-4B75-8532-E18B69010D47}"/>
              </a:ext>
            </a:extLst>
          </p:cNvPr>
          <p:cNvSpPr/>
          <p:nvPr/>
        </p:nvSpPr>
        <p:spPr>
          <a:xfrm>
            <a:off x="8066322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5F8B62-8FDF-4674-8367-59092C6877F6}"/>
              </a:ext>
            </a:extLst>
          </p:cNvPr>
          <p:cNvSpPr/>
          <p:nvPr/>
        </p:nvSpPr>
        <p:spPr>
          <a:xfrm>
            <a:off x="8412618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8D588A-76B7-4BEF-815D-96407BBE1A57}"/>
              </a:ext>
            </a:extLst>
          </p:cNvPr>
          <p:cNvSpPr/>
          <p:nvPr/>
        </p:nvSpPr>
        <p:spPr>
          <a:xfrm>
            <a:off x="8758914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7BAF26-C45E-4F8A-91E7-AA315FEB970E}"/>
              </a:ext>
            </a:extLst>
          </p:cNvPr>
          <p:cNvSpPr/>
          <p:nvPr/>
        </p:nvSpPr>
        <p:spPr>
          <a:xfrm>
            <a:off x="9105210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7549375" y="24293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066322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8412618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8758914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9105210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6858319" y="4316944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7464338" y="4619952"/>
            <a:ext cx="52810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6382370" y="4613461"/>
            <a:ext cx="475949" cy="6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017263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836355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8709855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905615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9407720" y="43644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017263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8363559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8709855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9056152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4123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4997184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343481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689777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036073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64BF65-8AC2-4C12-93BF-7C16CBF778DC}"/>
              </a:ext>
            </a:extLst>
          </p:cNvPr>
          <p:cNvSpPr/>
          <p:nvPr/>
        </p:nvSpPr>
        <p:spPr>
          <a:xfrm>
            <a:off x="4994091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058637-1983-48CC-9D22-9279456AB64A}"/>
              </a:ext>
            </a:extLst>
          </p:cNvPr>
          <p:cNvSpPr/>
          <p:nvPr/>
        </p:nvSpPr>
        <p:spPr>
          <a:xfrm>
            <a:off x="5340387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B8CF4E-BEFC-472A-9063-62CF8FC98C9A}"/>
              </a:ext>
            </a:extLst>
          </p:cNvPr>
          <p:cNvSpPr/>
          <p:nvPr/>
        </p:nvSpPr>
        <p:spPr>
          <a:xfrm>
            <a:off x="5686683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6FD8FA-D459-44CF-BF71-066AB40AA1B2}"/>
              </a:ext>
            </a:extLst>
          </p:cNvPr>
          <p:cNvSpPr/>
          <p:nvPr/>
        </p:nvSpPr>
        <p:spPr>
          <a:xfrm>
            <a:off x="6032980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CFAFFE-F946-4422-A528-2050F3B419E1}"/>
              </a:ext>
            </a:extLst>
          </p:cNvPr>
          <p:cNvSpPr/>
          <p:nvPr/>
        </p:nvSpPr>
        <p:spPr>
          <a:xfrm>
            <a:off x="6512023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50E7C-7C71-4B3C-896B-95A0986AE1A2}"/>
              </a:ext>
            </a:extLst>
          </p:cNvPr>
          <p:cNvSpPr/>
          <p:nvPr/>
        </p:nvSpPr>
        <p:spPr>
          <a:xfrm>
            <a:off x="6858319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45350E-D45E-4C94-99F9-BC2418F501C8}"/>
              </a:ext>
            </a:extLst>
          </p:cNvPr>
          <p:cNvSpPr/>
          <p:nvPr/>
        </p:nvSpPr>
        <p:spPr>
          <a:xfrm>
            <a:off x="7204615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28F1E0-A630-4679-ACD2-78C5E8768D59}"/>
              </a:ext>
            </a:extLst>
          </p:cNvPr>
          <p:cNvSpPr/>
          <p:nvPr/>
        </p:nvSpPr>
        <p:spPr>
          <a:xfrm>
            <a:off x="7550912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06290B5-0C48-4053-A60F-64AFBC3523C0}"/>
              </a:ext>
            </a:extLst>
          </p:cNvPr>
          <p:cNvSpPr/>
          <p:nvPr/>
        </p:nvSpPr>
        <p:spPr>
          <a:xfrm>
            <a:off x="8066322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A99682-1927-4422-8EA3-6D73E947594B}"/>
              </a:ext>
            </a:extLst>
          </p:cNvPr>
          <p:cNvSpPr/>
          <p:nvPr/>
        </p:nvSpPr>
        <p:spPr>
          <a:xfrm>
            <a:off x="8412618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39F931-1B79-466A-8A92-5EF2FB708F54}"/>
              </a:ext>
            </a:extLst>
          </p:cNvPr>
          <p:cNvSpPr/>
          <p:nvPr/>
        </p:nvSpPr>
        <p:spPr>
          <a:xfrm>
            <a:off x="8758914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D343BC-C7C5-43F4-A6E3-BAC4612FF67D}"/>
              </a:ext>
            </a:extLst>
          </p:cNvPr>
          <p:cNvSpPr/>
          <p:nvPr/>
        </p:nvSpPr>
        <p:spPr>
          <a:xfrm>
            <a:off x="9105210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0D1F7E-8F70-4497-AD94-48B9DE937BA2}"/>
              </a:ext>
            </a:extLst>
          </p:cNvPr>
          <p:cNvSpPr txBox="1"/>
          <p:nvPr/>
        </p:nvSpPr>
        <p:spPr>
          <a:xfrm>
            <a:off x="5586413" y="1501689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out[[[1,0,1,0],[0,1,0,1]]]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E952D6-2D14-4478-B24D-2C0FEBFF8857}"/>
              </a:ext>
            </a:extLst>
          </p:cNvPr>
          <p:cNvSpPr/>
          <p:nvPr/>
        </p:nvSpPr>
        <p:spPr>
          <a:xfrm>
            <a:off x="8017263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FE2D8-425F-4026-AD8F-C02B2A14809C}"/>
              </a:ext>
            </a:extLst>
          </p:cNvPr>
          <p:cNvSpPr/>
          <p:nvPr/>
        </p:nvSpPr>
        <p:spPr>
          <a:xfrm>
            <a:off x="836355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2F7154-F53E-4DCD-B3F8-195025F01AA1}"/>
              </a:ext>
            </a:extLst>
          </p:cNvPr>
          <p:cNvSpPr/>
          <p:nvPr/>
        </p:nvSpPr>
        <p:spPr>
          <a:xfrm>
            <a:off x="8709855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75FB7E5-0F41-4946-BB76-719C8AA6C6F5}"/>
              </a:ext>
            </a:extLst>
          </p:cNvPr>
          <p:cNvSpPr/>
          <p:nvPr/>
        </p:nvSpPr>
        <p:spPr>
          <a:xfrm>
            <a:off x="905615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E1DC01-8835-4481-A21C-75DE02F3ADDE}"/>
              </a:ext>
            </a:extLst>
          </p:cNvPr>
          <p:cNvSpPr/>
          <p:nvPr/>
        </p:nvSpPr>
        <p:spPr>
          <a:xfrm>
            <a:off x="4994091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26587F7-4AA7-451B-B293-2EE99C1B6569}"/>
              </a:ext>
            </a:extLst>
          </p:cNvPr>
          <p:cNvSpPr/>
          <p:nvPr/>
        </p:nvSpPr>
        <p:spPr>
          <a:xfrm>
            <a:off x="5340387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EE04AF-7DB2-492B-B6E0-E2354D5F7D4B}"/>
              </a:ext>
            </a:extLst>
          </p:cNvPr>
          <p:cNvSpPr/>
          <p:nvPr/>
        </p:nvSpPr>
        <p:spPr>
          <a:xfrm>
            <a:off x="5686683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6FEE3F7-9966-44AE-A7BB-2E597BEAF696}"/>
              </a:ext>
            </a:extLst>
          </p:cNvPr>
          <p:cNvSpPr/>
          <p:nvPr/>
        </p:nvSpPr>
        <p:spPr>
          <a:xfrm>
            <a:off x="6032980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071CC33-FB2F-413C-976E-079B9721D685}"/>
              </a:ext>
            </a:extLst>
          </p:cNvPr>
          <p:cNvSpPr/>
          <p:nvPr/>
        </p:nvSpPr>
        <p:spPr>
          <a:xfrm>
            <a:off x="4994091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EA78FE-3B76-4641-A345-F1A188A9F0E2}"/>
              </a:ext>
            </a:extLst>
          </p:cNvPr>
          <p:cNvSpPr/>
          <p:nvPr/>
        </p:nvSpPr>
        <p:spPr>
          <a:xfrm>
            <a:off x="5340387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66D0438-1A2F-419F-B77D-15AF28E06F0C}"/>
              </a:ext>
            </a:extLst>
          </p:cNvPr>
          <p:cNvSpPr/>
          <p:nvPr/>
        </p:nvSpPr>
        <p:spPr>
          <a:xfrm>
            <a:off x="5686683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662E3B-0595-4AAB-B1FE-7D1C22E60F90}"/>
              </a:ext>
            </a:extLst>
          </p:cNvPr>
          <p:cNvSpPr/>
          <p:nvPr/>
        </p:nvSpPr>
        <p:spPr>
          <a:xfrm>
            <a:off x="6032980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9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-851310" y="2012157"/>
            <a:ext cx="545213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dropout_ratio=0.25):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self.mask =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np.random.rand(*x.shape) &gt; self.dropout_ratio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x * self.mask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4994091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340387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686683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032980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07614" y="2388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4994091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340387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686683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032980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512023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6858319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204615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7550912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5827301" y="33406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512023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6858319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204615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7550912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6115152" y="561496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dout * self.mask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6858319" y="2499369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379276" y="2802378"/>
            <a:ext cx="479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64338" y="2802378"/>
            <a:ext cx="528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7549375" y="24293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066322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8412618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8758914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9105210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6858319" y="4316944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7464338" y="4619952"/>
            <a:ext cx="52810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6382370" y="4613461"/>
            <a:ext cx="475949" cy="6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017263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836355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8709855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905615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9407720" y="43644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014627" y="411969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8363559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8709855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9056152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4123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4997184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343481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689777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036073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64BF65-8AC2-4C12-93BF-7C16CBF778DC}"/>
              </a:ext>
            </a:extLst>
          </p:cNvPr>
          <p:cNvSpPr/>
          <p:nvPr/>
        </p:nvSpPr>
        <p:spPr>
          <a:xfrm>
            <a:off x="4994091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058637-1983-48CC-9D22-9279456AB64A}"/>
              </a:ext>
            </a:extLst>
          </p:cNvPr>
          <p:cNvSpPr/>
          <p:nvPr/>
        </p:nvSpPr>
        <p:spPr>
          <a:xfrm>
            <a:off x="5340387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B8CF4E-BEFC-472A-9063-62CF8FC98C9A}"/>
              </a:ext>
            </a:extLst>
          </p:cNvPr>
          <p:cNvSpPr/>
          <p:nvPr/>
        </p:nvSpPr>
        <p:spPr>
          <a:xfrm>
            <a:off x="5686683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6FD8FA-D459-44CF-BF71-066AB40AA1B2}"/>
              </a:ext>
            </a:extLst>
          </p:cNvPr>
          <p:cNvSpPr/>
          <p:nvPr/>
        </p:nvSpPr>
        <p:spPr>
          <a:xfrm>
            <a:off x="6032980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CFAFFE-F946-4422-A528-2050F3B419E1}"/>
              </a:ext>
            </a:extLst>
          </p:cNvPr>
          <p:cNvSpPr/>
          <p:nvPr/>
        </p:nvSpPr>
        <p:spPr>
          <a:xfrm>
            <a:off x="6512023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50E7C-7C71-4B3C-896B-95A0986AE1A2}"/>
              </a:ext>
            </a:extLst>
          </p:cNvPr>
          <p:cNvSpPr/>
          <p:nvPr/>
        </p:nvSpPr>
        <p:spPr>
          <a:xfrm>
            <a:off x="6858319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45350E-D45E-4C94-99F9-BC2418F501C8}"/>
              </a:ext>
            </a:extLst>
          </p:cNvPr>
          <p:cNvSpPr/>
          <p:nvPr/>
        </p:nvSpPr>
        <p:spPr>
          <a:xfrm>
            <a:off x="7204615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28F1E0-A630-4679-ACD2-78C5E8768D59}"/>
              </a:ext>
            </a:extLst>
          </p:cNvPr>
          <p:cNvSpPr/>
          <p:nvPr/>
        </p:nvSpPr>
        <p:spPr>
          <a:xfrm>
            <a:off x="7550912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0D1F7E-8F70-4497-AD94-48B9DE937BA2}"/>
              </a:ext>
            </a:extLst>
          </p:cNvPr>
          <p:cNvSpPr txBox="1"/>
          <p:nvPr/>
        </p:nvSpPr>
        <p:spPr>
          <a:xfrm>
            <a:off x="5639992" y="104308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x * self.mask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E952D6-2D14-4478-B24D-2C0FEBFF8857}"/>
              </a:ext>
            </a:extLst>
          </p:cNvPr>
          <p:cNvSpPr/>
          <p:nvPr/>
        </p:nvSpPr>
        <p:spPr>
          <a:xfrm>
            <a:off x="8017263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FE2D8-425F-4026-AD8F-C02B2A14809C}"/>
              </a:ext>
            </a:extLst>
          </p:cNvPr>
          <p:cNvSpPr/>
          <p:nvPr/>
        </p:nvSpPr>
        <p:spPr>
          <a:xfrm>
            <a:off x="836355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2F7154-F53E-4DCD-B3F8-195025F01AA1}"/>
              </a:ext>
            </a:extLst>
          </p:cNvPr>
          <p:cNvSpPr/>
          <p:nvPr/>
        </p:nvSpPr>
        <p:spPr>
          <a:xfrm>
            <a:off x="8709855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75FB7E5-0F41-4946-BB76-719C8AA6C6F5}"/>
              </a:ext>
            </a:extLst>
          </p:cNvPr>
          <p:cNvSpPr/>
          <p:nvPr/>
        </p:nvSpPr>
        <p:spPr>
          <a:xfrm>
            <a:off x="905615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1D6875-EABD-4C79-A362-674B47B2F457}"/>
              </a:ext>
            </a:extLst>
          </p:cNvPr>
          <p:cNvSpPr txBox="1"/>
          <p:nvPr/>
        </p:nvSpPr>
        <p:spPr>
          <a:xfrm>
            <a:off x="4950466" y="1482349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x.shape =&gt; (2,4)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512E1C-3E6A-4A1F-A1B9-82B79692F846}"/>
              </a:ext>
            </a:extLst>
          </p:cNvPr>
          <p:cNvSpPr/>
          <p:nvPr/>
        </p:nvSpPr>
        <p:spPr>
          <a:xfrm>
            <a:off x="8084151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AB6E7B0-6E4E-4FD8-A5FF-A698AF792DBB}"/>
              </a:ext>
            </a:extLst>
          </p:cNvPr>
          <p:cNvSpPr/>
          <p:nvPr/>
        </p:nvSpPr>
        <p:spPr>
          <a:xfrm>
            <a:off x="8430447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AEEC75-4080-44FA-93DF-2D405987CDCB}"/>
              </a:ext>
            </a:extLst>
          </p:cNvPr>
          <p:cNvSpPr/>
          <p:nvPr/>
        </p:nvSpPr>
        <p:spPr>
          <a:xfrm>
            <a:off x="8776743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07087AD-7815-49FA-B60A-769CCB691F52}"/>
              </a:ext>
            </a:extLst>
          </p:cNvPr>
          <p:cNvSpPr/>
          <p:nvPr/>
        </p:nvSpPr>
        <p:spPr>
          <a:xfrm>
            <a:off x="9123040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09F028D-A757-4DAC-A868-825D3A4760AF}"/>
              </a:ext>
            </a:extLst>
          </p:cNvPr>
          <p:cNvSpPr/>
          <p:nvPr/>
        </p:nvSpPr>
        <p:spPr>
          <a:xfrm>
            <a:off x="8084151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E77FB5-F1C8-40F5-87FA-103CB2CDD351}"/>
              </a:ext>
            </a:extLst>
          </p:cNvPr>
          <p:cNvSpPr/>
          <p:nvPr/>
        </p:nvSpPr>
        <p:spPr>
          <a:xfrm>
            <a:off x="8430447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59A60B-DAC0-4DCA-BFAE-B7D646A46D7C}"/>
              </a:ext>
            </a:extLst>
          </p:cNvPr>
          <p:cNvSpPr/>
          <p:nvPr/>
        </p:nvSpPr>
        <p:spPr>
          <a:xfrm>
            <a:off x="8776743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4247F4-5725-44F2-B34E-5FA0B62472D4}"/>
              </a:ext>
            </a:extLst>
          </p:cNvPr>
          <p:cNvSpPr/>
          <p:nvPr/>
        </p:nvSpPr>
        <p:spPr>
          <a:xfrm>
            <a:off x="9123040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221BE47-A829-437C-AF41-02D46014B046}"/>
              </a:ext>
            </a:extLst>
          </p:cNvPr>
          <p:cNvSpPr/>
          <p:nvPr/>
        </p:nvSpPr>
        <p:spPr>
          <a:xfrm>
            <a:off x="5009480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418148-D945-4027-BE73-1CE307DE0C46}"/>
              </a:ext>
            </a:extLst>
          </p:cNvPr>
          <p:cNvSpPr/>
          <p:nvPr/>
        </p:nvSpPr>
        <p:spPr>
          <a:xfrm>
            <a:off x="5355776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EA7BA2-95EF-4456-A891-F996F2AEF0DB}"/>
              </a:ext>
            </a:extLst>
          </p:cNvPr>
          <p:cNvSpPr/>
          <p:nvPr/>
        </p:nvSpPr>
        <p:spPr>
          <a:xfrm>
            <a:off x="570207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55EEFD-9A7A-419B-98B4-FAA9D70FD441}"/>
              </a:ext>
            </a:extLst>
          </p:cNvPr>
          <p:cNvSpPr/>
          <p:nvPr/>
        </p:nvSpPr>
        <p:spPr>
          <a:xfrm>
            <a:off x="604836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6FD2FE-614E-4B5B-99AE-5C70F3C137BD}"/>
              </a:ext>
            </a:extLst>
          </p:cNvPr>
          <p:cNvSpPr/>
          <p:nvPr/>
        </p:nvSpPr>
        <p:spPr>
          <a:xfrm>
            <a:off x="5009480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1CF624-304F-4FA4-A558-E8A6B36FBAC3}"/>
              </a:ext>
            </a:extLst>
          </p:cNvPr>
          <p:cNvSpPr/>
          <p:nvPr/>
        </p:nvSpPr>
        <p:spPr>
          <a:xfrm>
            <a:off x="5355776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457D1FB-9A26-4122-BA36-2A64500EB0C0}"/>
              </a:ext>
            </a:extLst>
          </p:cNvPr>
          <p:cNvSpPr/>
          <p:nvPr/>
        </p:nvSpPr>
        <p:spPr>
          <a:xfrm>
            <a:off x="570207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51F14FE-C156-447B-833F-8AFB369767EF}"/>
              </a:ext>
            </a:extLst>
          </p:cNvPr>
          <p:cNvSpPr/>
          <p:nvPr/>
        </p:nvSpPr>
        <p:spPr>
          <a:xfrm>
            <a:off x="604836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43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658905" y="16856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4030761" y="16856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658905" y="20575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4030761" y="20575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D756A4-54A9-47AD-B799-22DB1760E956}"/>
              </a:ext>
            </a:extLst>
          </p:cNvPr>
          <p:cNvGrpSpPr/>
          <p:nvPr/>
        </p:nvGrpSpPr>
        <p:grpSpPr>
          <a:xfrm>
            <a:off x="751301" y="1445545"/>
            <a:ext cx="743712" cy="743712"/>
            <a:chOff x="2405856" y="3677793"/>
            <a:chExt cx="743712" cy="7437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98D364-E69E-4747-837F-EE2540F81A22}"/>
                </a:ext>
              </a:extLst>
            </p:cNvPr>
            <p:cNvSpPr/>
            <p:nvPr/>
          </p:nvSpPr>
          <p:spPr>
            <a:xfrm>
              <a:off x="2405856" y="3677793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87ABC92-1C64-4297-9A37-274464A04885}"/>
                </a:ext>
              </a:extLst>
            </p:cNvPr>
            <p:cNvSpPr/>
            <p:nvPr/>
          </p:nvSpPr>
          <p:spPr>
            <a:xfrm>
              <a:off x="2777712" y="3677793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A1AC14-A5E8-4E77-9AFB-6C8A4BB2AC03}"/>
                </a:ext>
              </a:extLst>
            </p:cNvPr>
            <p:cNvSpPr/>
            <p:nvPr/>
          </p:nvSpPr>
          <p:spPr>
            <a:xfrm>
              <a:off x="2405856" y="4049649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2A3368-AE2F-467D-9A51-80AC2617DE4A}"/>
                </a:ext>
              </a:extLst>
            </p:cNvPr>
            <p:cNvSpPr/>
            <p:nvPr/>
          </p:nvSpPr>
          <p:spPr>
            <a:xfrm>
              <a:off x="2777712" y="4049649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34A731-D051-45B0-91DB-44557FF018F0}"/>
              </a:ext>
            </a:extLst>
          </p:cNvPr>
          <p:cNvSpPr/>
          <p:nvPr/>
        </p:nvSpPr>
        <p:spPr>
          <a:xfrm>
            <a:off x="9233122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57B959-94BD-4563-8BC2-B8D0A0067F6A}"/>
              </a:ext>
            </a:extLst>
          </p:cNvPr>
          <p:cNvSpPr/>
          <p:nvPr/>
        </p:nvSpPr>
        <p:spPr>
          <a:xfrm>
            <a:off x="9233122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02F8C3-A33E-435B-B09B-F155640611A9}"/>
              </a:ext>
            </a:extLst>
          </p:cNvPr>
          <p:cNvSpPr/>
          <p:nvPr/>
        </p:nvSpPr>
        <p:spPr>
          <a:xfrm>
            <a:off x="8496425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91E926-4158-40F2-8531-3696B1252792}"/>
              </a:ext>
            </a:extLst>
          </p:cNvPr>
          <p:cNvSpPr/>
          <p:nvPr/>
        </p:nvSpPr>
        <p:spPr>
          <a:xfrm>
            <a:off x="8868281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670494-67DF-412D-A190-95376C27C486}"/>
              </a:ext>
            </a:extLst>
          </p:cNvPr>
          <p:cNvSpPr/>
          <p:nvPr/>
        </p:nvSpPr>
        <p:spPr>
          <a:xfrm>
            <a:off x="9232548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E9090-4753-4B81-ADC6-61F8C0EFB5B5}"/>
              </a:ext>
            </a:extLst>
          </p:cNvPr>
          <p:cNvSpPr txBox="1"/>
          <p:nvPr/>
        </p:nvSpPr>
        <p:spPr>
          <a:xfrm>
            <a:off x="7576101" y="3724822"/>
            <a:ext cx="2864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2002899" y="1937791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580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2163076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2554581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F4EB4EAE-92AD-4FD1-A837-C99091F5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25" y="353449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73515B2-B31F-4328-8E3A-515DE49F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6" y="1849275"/>
            <a:ext cx="2093494" cy="13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161557" y="242589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331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FD56D1-7108-419B-B3C5-BD6B3ACB25EE}"/>
              </a:ext>
            </a:extLst>
          </p:cNvPr>
          <p:cNvCxnSpPr/>
          <p:nvPr/>
        </p:nvCxnSpPr>
        <p:spPr>
          <a:xfrm flipV="1">
            <a:off x="5900468" y="1800045"/>
            <a:ext cx="3094007" cy="7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4FB981-29B2-4EB3-BDC1-7F66FB0A45C3}"/>
              </a:ext>
            </a:extLst>
          </p:cNvPr>
          <p:cNvSpPr/>
          <p:nvPr/>
        </p:nvSpPr>
        <p:spPr>
          <a:xfrm>
            <a:off x="6504317" y="2294626"/>
            <a:ext cx="2156603" cy="13399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3C65-B718-487A-8145-959784EE3E8C}"/>
              </a:ext>
            </a:extLst>
          </p:cNvPr>
          <p:cNvSpPr txBox="1"/>
          <p:nvPr/>
        </p:nvSpPr>
        <p:spPr>
          <a:xfrm>
            <a:off x="5389834" y="27859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605B47-F0A5-472E-9EFB-F5CB78FF0F41}"/>
              </a:ext>
            </a:extLst>
          </p:cNvPr>
          <p:cNvSpPr txBox="1"/>
          <p:nvPr/>
        </p:nvSpPr>
        <p:spPr>
          <a:xfrm>
            <a:off x="7065489" y="35927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6264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114029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185788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04121" y="3355334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26193" y="3918636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704428" y="476095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7953806" y="2683332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50990" y="3126579"/>
            <a:ext cx="433644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x1 = np.arange(9).reshape(1, 1,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  # (4,4)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2494428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2841669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3188910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2494428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2841669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3188910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2494428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2841669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3188910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2494428" y="4588403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2375841" y="579700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4043051" y="4900920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4964690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5311931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5659172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6006413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4964690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5311931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5659172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6006413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4964690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5311931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5659172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6006413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4964690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5311931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5659172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6006413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5260696" y="593192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710B975-2453-44E4-B983-61313FC6F545}"/>
              </a:ext>
            </a:extLst>
          </p:cNvPr>
          <p:cNvSpPr/>
          <p:nvPr/>
        </p:nvSpPr>
        <p:spPr>
          <a:xfrm>
            <a:off x="7111815" y="453016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6272AFDB-6181-4B5F-92BB-DBA8ED6C3EFD}"/>
              </a:ext>
            </a:extLst>
          </p:cNvPr>
          <p:cNvSpPr/>
          <p:nvPr/>
        </p:nvSpPr>
        <p:spPr>
          <a:xfrm>
            <a:off x="7111815" y="52246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9B2797D-0298-4D41-BE53-2F519939E2C0}"/>
              </a:ext>
            </a:extLst>
          </p:cNvPr>
          <p:cNvSpPr/>
          <p:nvPr/>
        </p:nvSpPr>
        <p:spPr>
          <a:xfrm>
            <a:off x="7111815" y="487740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CE4B9DC-37EF-48F3-A320-B2F3B4C04C1E}"/>
              </a:ext>
            </a:extLst>
          </p:cNvPr>
          <p:cNvSpPr/>
          <p:nvPr/>
        </p:nvSpPr>
        <p:spPr>
          <a:xfrm>
            <a:off x="7111815" y="55718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7EA7-7747-4086-B3D3-028A8AE60CFC}"/>
              </a:ext>
            </a:extLst>
          </p:cNvPr>
          <p:cNvSpPr txBox="1"/>
          <p:nvPr/>
        </p:nvSpPr>
        <p:spPr>
          <a:xfrm>
            <a:off x="6988352" y="596627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645F5CC-EE53-4F91-8C14-8A6F4883AE71}"/>
              </a:ext>
            </a:extLst>
          </p:cNvPr>
          <p:cNvSpPr txBox="1"/>
          <p:nvPr/>
        </p:nvSpPr>
        <p:spPr>
          <a:xfrm>
            <a:off x="6596848" y="503692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C35ECB-F7EF-455B-9EAB-79F1303AB191}"/>
              </a:ext>
            </a:extLst>
          </p:cNvPr>
          <p:cNvSpPr txBox="1"/>
          <p:nvPr/>
        </p:nvSpPr>
        <p:spPr>
          <a:xfrm>
            <a:off x="4587434" y="628290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869DC3-515F-4B82-856D-5E1184044D7F}"/>
              </a:ext>
            </a:extLst>
          </p:cNvPr>
          <p:cNvSpPr txBox="1"/>
          <p:nvPr/>
        </p:nvSpPr>
        <p:spPr>
          <a:xfrm>
            <a:off x="6745286" y="626636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,FN)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299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50990" y="3126579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x2 = np.arange(27).reshape(1, 2,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4941714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5288955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5636196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4941714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5288955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5636196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4941714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5288955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5636196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4939938" y="2856386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4835054" y="519523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6118098" y="4031235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6649244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6996485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7343726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7690967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6649244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6996485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7343726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7690967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6649244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6996485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7343726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7690967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6649244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6996485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7343726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7690967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8501196" y="57053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0D61D5-B9AA-46C2-932D-68F0D80B37CE}"/>
              </a:ext>
            </a:extLst>
          </p:cNvPr>
          <p:cNvSpPr/>
          <p:nvPr/>
        </p:nvSpPr>
        <p:spPr>
          <a:xfrm>
            <a:off x="4941714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9B13E3-6F9F-4B5B-8248-5937C8191938}"/>
              </a:ext>
            </a:extLst>
          </p:cNvPr>
          <p:cNvSpPr/>
          <p:nvPr/>
        </p:nvSpPr>
        <p:spPr>
          <a:xfrm>
            <a:off x="5288955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E1FFD1-B0D7-4634-B9AC-4AC4F431D4D0}"/>
              </a:ext>
            </a:extLst>
          </p:cNvPr>
          <p:cNvSpPr/>
          <p:nvPr/>
        </p:nvSpPr>
        <p:spPr>
          <a:xfrm>
            <a:off x="5636196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CF9C3B-E206-4782-A5FE-129A8205C6EC}"/>
              </a:ext>
            </a:extLst>
          </p:cNvPr>
          <p:cNvSpPr/>
          <p:nvPr/>
        </p:nvSpPr>
        <p:spPr>
          <a:xfrm>
            <a:off x="4941714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29046A-DA32-4358-A8E2-E38BAF453D52}"/>
              </a:ext>
            </a:extLst>
          </p:cNvPr>
          <p:cNvSpPr/>
          <p:nvPr/>
        </p:nvSpPr>
        <p:spPr>
          <a:xfrm>
            <a:off x="5288955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419043-3ADC-465B-A7A5-3CD0FC17EA42}"/>
              </a:ext>
            </a:extLst>
          </p:cNvPr>
          <p:cNvSpPr/>
          <p:nvPr/>
        </p:nvSpPr>
        <p:spPr>
          <a:xfrm>
            <a:off x="5636196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A6CFC3-7F9A-485C-A826-D124BBDA5B9F}"/>
              </a:ext>
            </a:extLst>
          </p:cNvPr>
          <p:cNvSpPr/>
          <p:nvPr/>
        </p:nvSpPr>
        <p:spPr>
          <a:xfrm>
            <a:off x="4941714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5F0FB1-DDF0-4F25-BB86-5BCEF2B0FB8B}"/>
              </a:ext>
            </a:extLst>
          </p:cNvPr>
          <p:cNvSpPr/>
          <p:nvPr/>
        </p:nvSpPr>
        <p:spPr>
          <a:xfrm>
            <a:off x="5288955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8DDD97-1870-43D4-9C1A-CBCFE88C5E04}"/>
              </a:ext>
            </a:extLst>
          </p:cNvPr>
          <p:cNvSpPr/>
          <p:nvPr/>
        </p:nvSpPr>
        <p:spPr>
          <a:xfrm>
            <a:off x="5636196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E5CA63B-0721-4FB3-BF82-7DCB58C2E33D}"/>
              </a:ext>
            </a:extLst>
          </p:cNvPr>
          <p:cNvGrpSpPr/>
          <p:nvPr/>
        </p:nvGrpSpPr>
        <p:grpSpPr>
          <a:xfrm>
            <a:off x="4939938" y="4003485"/>
            <a:ext cx="694482" cy="694482"/>
            <a:chOff x="6898511" y="2734964"/>
            <a:chExt cx="694482" cy="69448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367927-83CB-4E70-BA48-A80738E9C09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12FD11-2C83-479E-99E8-64C007820A9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C58240-A7EC-4EBB-8C35-41902C81984A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19EF5D-57BC-41CC-8148-2CB74739BF0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4522EF4-0AD5-4967-A7F9-13F46199A4A0}"/>
              </a:ext>
            </a:extLst>
          </p:cNvPr>
          <p:cNvSpPr txBox="1"/>
          <p:nvPr/>
        </p:nvSpPr>
        <p:spPr>
          <a:xfrm>
            <a:off x="8501196" y="249480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B95971-3055-47FF-9ADC-EC26709C3391}"/>
              </a:ext>
            </a:extLst>
          </p:cNvPr>
          <p:cNvSpPr/>
          <p:nvPr/>
        </p:nvSpPr>
        <p:spPr>
          <a:xfrm>
            <a:off x="8049785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A056CC-F71F-4C92-BD25-A650F7B0A4BA}"/>
              </a:ext>
            </a:extLst>
          </p:cNvPr>
          <p:cNvSpPr/>
          <p:nvPr/>
        </p:nvSpPr>
        <p:spPr>
          <a:xfrm>
            <a:off x="8397026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B5C11A-7044-4626-89E9-E6BE87B0B842}"/>
              </a:ext>
            </a:extLst>
          </p:cNvPr>
          <p:cNvSpPr/>
          <p:nvPr/>
        </p:nvSpPr>
        <p:spPr>
          <a:xfrm>
            <a:off x="8744267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8C89CB-D462-4F83-80D9-C30B844E3778}"/>
              </a:ext>
            </a:extLst>
          </p:cNvPr>
          <p:cNvSpPr/>
          <p:nvPr/>
        </p:nvSpPr>
        <p:spPr>
          <a:xfrm>
            <a:off x="9091508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684369B-5454-4C7F-841D-AE2213444436}"/>
              </a:ext>
            </a:extLst>
          </p:cNvPr>
          <p:cNvSpPr/>
          <p:nvPr/>
        </p:nvSpPr>
        <p:spPr>
          <a:xfrm>
            <a:off x="8049785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91BE74-5CA6-4877-B579-1AEAF7E099DD}"/>
              </a:ext>
            </a:extLst>
          </p:cNvPr>
          <p:cNvSpPr/>
          <p:nvPr/>
        </p:nvSpPr>
        <p:spPr>
          <a:xfrm>
            <a:off x="8397026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4D8F6-4946-460E-8A11-1A80E7B53240}"/>
              </a:ext>
            </a:extLst>
          </p:cNvPr>
          <p:cNvSpPr/>
          <p:nvPr/>
        </p:nvSpPr>
        <p:spPr>
          <a:xfrm>
            <a:off x="8744267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BE87A3-BB52-48C6-94D8-2D0DBE31989C}"/>
              </a:ext>
            </a:extLst>
          </p:cNvPr>
          <p:cNvSpPr/>
          <p:nvPr/>
        </p:nvSpPr>
        <p:spPr>
          <a:xfrm>
            <a:off x="9091508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744B535-27C9-431E-BD96-A1288370EF36}"/>
              </a:ext>
            </a:extLst>
          </p:cNvPr>
          <p:cNvSpPr/>
          <p:nvPr/>
        </p:nvSpPr>
        <p:spPr>
          <a:xfrm>
            <a:off x="8049785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CF8ED1-8954-4FE5-8FEF-5322C6D89EAD}"/>
              </a:ext>
            </a:extLst>
          </p:cNvPr>
          <p:cNvSpPr/>
          <p:nvPr/>
        </p:nvSpPr>
        <p:spPr>
          <a:xfrm>
            <a:off x="8397026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C5D8D1B-D6DD-48DE-9210-BBE6A541F51B}"/>
              </a:ext>
            </a:extLst>
          </p:cNvPr>
          <p:cNvSpPr/>
          <p:nvPr/>
        </p:nvSpPr>
        <p:spPr>
          <a:xfrm>
            <a:off x="8744267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0F0DFF-52CA-4DC2-A040-2570F1F05896}"/>
              </a:ext>
            </a:extLst>
          </p:cNvPr>
          <p:cNvSpPr/>
          <p:nvPr/>
        </p:nvSpPr>
        <p:spPr>
          <a:xfrm>
            <a:off x="9091508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D6FF7-E7E0-44C7-A1B4-9FC2AF441220}"/>
              </a:ext>
            </a:extLst>
          </p:cNvPr>
          <p:cNvSpPr/>
          <p:nvPr/>
        </p:nvSpPr>
        <p:spPr>
          <a:xfrm>
            <a:off x="8049785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0587F1-7218-4878-9525-ED653C687652}"/>
              </a:ext>
            </a:extLst>
          </p:cNvPr>
          <p:cNvSpPr/>
          <p:nvPr/>
        </p:nvSpPr>
        <p:spPr>
          <a:xfrm>
            <a:off x="8397026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5D6607-D949-423A-AF54-43120FFA687B}"/>
              </a:ext>
            </a:extLst>
          </p:cNvPr>
          <p:cNvSpPr/>
          <p:nvPr/>
        </p:nvSpPr>
        <p:spPr>
          <a:xfrm>
            <a:off x="8744267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472463-62BC-427F-A41C-590D913D5590}"/>
              </a:ext>
            </a:extLst>
          </p:cNvPr>
          <p:cNvSpPr/>
          <p:nvPr/>
        </p:nvSpPr>
        <p:spPr>
          <a:xfrm>
            <a:off x="9091508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8FC1595-A22C-4C39-9049-211DAC20CDDF}"/>
              </a:ext>
            </a:extLst>
          </p:cNvPr>
          <p:cNvSpPr/>
          <p:nvPr/>
        </p:nvSpPr>
        <p:spPr>
          <a:xfrm>
            <a:off x="8736548" y="10068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932BA76-C177-45C0-9D42-52F04A920D95}"/>
              </a:ext>
            </a:extLst>
          </p:cNvPr>
          <p:cNvSpPr/>
          <p:nvPr/>
        </p:nvSpPr>
        <p:spPr>
          <a:xfrm>
            <a:off x="9083789" y="10068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0BB335-D75D-47F2-988C-E9391A98E021}"/>
              </a:ext>
            </a:extLst>
          </p:cNvPr>
          <p:cNvSpPr/>
          <p:nvPr/>
        </p:nvSpPr>
        <p:spPr>
          <a:xfrm>
            <a:off x="8736548" y="13540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89E0240-E5A3-432C-840A-869ED3A028D5}"/>
              </a:ext>
            </a:extLst>
          </p:cNvPr>
          <p:cNvSpPr/>
          <p:nvPr/>
        </p:nvSpPr>
        <p:spPr>
          <a:xfrm>
            <a:off x="9083789" y="13540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3869396-ECFA-415D-831A-412C4CD8A2D0}"/>
              </a:ext>
            </a:extLst>
          </p:cNvPr>
          <p:cNvSpPr/>
          <p:nvPr/>
        </p:nvSpPr>
        <p:spPr>
          <a:xfrm>
            <a:off x="8736548" y="17686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813BDF-580B-47F9-9F01-DC83CDB07917}"/>
              </a:ext>
            </a:extLst>
          </p:cNvPr>
          <p:cNvSpPr/>
          <p:nvPr/>
        </p:nvSpPr>
        <p:spPr>
          <a:xfrm>
            <a:off x="9083789" y="17686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E1A7CD9-FC31-44F7-9150-1E39023A9B21}"/>
              </a:ext>
            </a:extLst>
          </p:cNvPr>
          <p:cNvSpPr/>
          <p:nvPr/>
        </p:nvSpPr>
        <p:spPr>
          <a:xfrm>
            <a:off x="8736548" y="21158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5BAD2F5-D7D1-421F-AB72-562CD6C51EF4}"/>
              </a:ext>
            </a:extLst>
          </p:cNvPr>
          <p:cNvSpPr/>
          <p:nvPr/>
        </p:nvSpPr>
        <p:spPr>
          <a:xfrm>
            <a:off x="9083789" y="21158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E09C8-20AE-428E-9D6E-B1A675444E7C}"/>
              </a:ext>
            </a:extLst>
          </p:cNvPr>
          <p:cNvSpPr/>
          <p:nvPr/>
        </p:nvSpPr>
        <p:spPr>
          <a:xfrm>
            <a:off x="9887375" y="28098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96134A-B220-4BA9-860F-4CD402570797}"/>
              </a:ext>
            </a:extLst>
          </p:cNvPr>
          <p:cNvSpPr/>
          <p:nvPr/>
        </p:nvSpPr>
        <p:spPr>
          <a:xfrm>
            <a:off x="9887375" y="314939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C2945A-794E-4CB3-AB8F-50E115019370}"/>
              </a:ext>
            </a:extLst>
          </p:cNvPr>
          <p:cNvSpPr/>
          <p:nvPr/>
        </p:nvSpPr>
        <p:spPr>
          <a:xfrm>
            <a:off x="9887375" y="348891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61169F-7DBC-4A60-ACC3-9CDEB34F3A57}"/>
              </a:ext>
            </a:extLst>
          </p:cNvPr>
          <p:cNvSpPr/>
          <p:nvPr/>
        </p:nvSpPr>
        <p:spPr>
          <a:xfrm>
            <a:off x="9887375" y="38284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001D06-3637-416B-B7F4-E41E70980013}"/>
              </a:ext>
            </a:extLst>
          </p:cNvPr>
          <p:cNvSpPr/>
          <p:nvPr/>
        </p:nvSpPr>
        <p:spPr>
          <a:xfrm>
            <a:off x="9887375" y="41835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7CCAFA2-EC91-456A-9D72-8E81C12419E1}"/>
              </a:ext>
            </a:extLst>
          </p:cNvPr>
          <p:cNvSpPr/>
          <p:nvPr/>
        </p:nvSpPr>
        <p:spPr>
          <a:xfrm>
            <a:off x="9887375" y="45230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F10DA04-868D-4866-BA1D-AAE5505B722A}"/>
              </a:ext>
            </a:extLst>
          </p:cNvPr>
          <p:cNvSpPr/>
          <p:nvPr/>
        </p:nvSpPr>
        <p:spPr>
          <a:xfrm>
            <a:off x="9887375" y="486257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C82511D-880A-4240-8C81-F28CF82E87FA}"/>
              </a:ext>
            </a:extLst>
          </p:cNvPr>
          <p:cNvSpPr/>
          <p:nvPr/>
        </p:nvSpPr>
        <p:spPr>
          <a:xfrm>
            <a:off x="9887375" y="52021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42BF72-25DE-4F29-8D3B-7547D5A70E95}"/>
              </a:ext>
            </a:extLst>
          </p:cNvPr>
          <p:cNvSpPr txBox="1"/>
          <p:nvPr/>
        </p:nvSpPr>
        <p:spPr>
          <a:xfrm>
            <a:off x="9518482" y="401859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0D0FB9-2491-4EE8-BBF2-CE973A3011E2}"/>
              </a:ext>
            </a:extLst>
          </p:cNvPr>
          <p:cNvSpPr txBox="1"/>
          <p:nvPr/>
        </p:nvSpPr>
        <p:spPr>
          <a:xfrm>
            <a:off x="9060641" y="57053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351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-480204" y="3071727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x2 = np.arange(36).reshape(2, 2,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4292425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4639666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4986907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4292425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4639666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4986907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4292425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4639666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4986907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4292425" y="2809518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5245071" y="225842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6551937" y="3763978"/>
            <a:ext cx="273921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6879870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7227111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7574352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7921593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6879870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7227111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7574352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7921593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6879870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7227111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7574352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7921593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6879870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7227111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7574352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7921593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9115059" y="554715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0D61D5-B9AA-46C2-932D-68F0D80B37CE}"/>
              </a:ext>
            </a:extLst>
          </p:cNvPr>
          <p:cNvSpPr/>
          <p:nvPr/>
        </p:nvSpPr>
        <p:spPr>
          <a:xfrm>
            <a:off x="5426623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9B13E3-6F9F-4B5B-8248-5937C8191938}"/>
              </a:ext>
            </a:extLst>
          </p:cNvPr>
          <p:cNvSpPr/>
          <p:nvPr/>
        </p:nvSpPr>
        <p:spPr>
          <a:xfrm>
            <a:off x="5773864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E1FFD1-B0D7-4634-B9AC-4AC4F431D4D0}"/>
              </a:ext>
            </a:extLst>
          </p:cNvPr>
          <p:cNvSpPr/>
          <p:nvPr/>
        </p:nvSpPr>
        <p:spPr>
          <a:xfrm>
            <a:off x="6121105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CF9C3B-E206-4782-A5FE-129A8205C6EC}"/>
              </a:ext>
            </a:extLst>
          </p:cNvPr>
          <p:cNvSpPr/>
          <p:nvPr/>
        </p:nvSpPr>
        <p:spPr>
          <a:xfrm>
            <a:off x="5426623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29046A-DA32-4358-A8E2-E38BAF453D52}"/>
              </a:ext>
            </a:extLst>
          </p:cNvPr>
          <p:cNvSpPr/>
          <p:nvPr/>
        </p:nvSpPr>
        <p:spPr>
          <a:xfrm>
            <a:off x="5773864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419043-3ADC-465B-A7A5-3CD0FC17EA42}"/>
              </a:ext>
            </a:extLst>
          </p:cNvPr>
          <p:cNvSpPr/>
          <p:nvPr/>
        </p:nvSpPr>
        <p:spPr>
          <a:xfrm>
            <a:off x="6121105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A6CFC3-7F9A-485C-A826-D124BBDA5B9F}"/>
              </a:ext>
            </a:extLst>
          </p:cNvPr>
          <p:cNvSpPr/>
          <p:nvPr/>
        </p:nvSpPr>
        <p:spPr>
          <a:xfrm>
            <a:off x="5426623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5F0FB1-DDF0-4F25-BB86-5BCEF2B0FB8B}"/>
              </a:ext>
            </a:extLst>
          </p:cNvPr>
          <p:cNvSpPr/>
          <p:nvPr/>
        </p:nvSpPr>
        <p:spPr>
          <a:xfrm>
            <a:off x="5773864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8DDD97-1870-43D4-9C1A-CBCFE88C5E04}"/>
              </a:ext>
            </a:extLst>
          </p:cNvPr>
          <p:cNvSpPr/>
          <p:nvPr/>
        </p:nvSpPr>
        <p:spPr>
          <a:xfrm>
            <a:off x="6121105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E5CA63B-0721-4FB3-BF82-7DCB58C2E33D}"/>
              </a:ext>
            </a:extLst>
          </p:cNvPr>
          <p:cNvGrpSpPr/>
          <p:nvPr/>
        </p:nvGrpSpPr>
        <p:grpSpPr>
          <a:xfrm>
            <a:off x="5426623" y="2809518"/>
            <a:ext cx="694482" cy="694482"/>
            <a:chOff x="6898511" y="2734964"/>
            <a:chExt cx="694482" cy="69448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367927-83CB-4E70-BA48-A80738E9C09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12FD11-2C83-479E-99E8-64C007820A9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C58240-A7EC-4EBB-8C35-41902C81984A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19EF5D-57BC-41CC-8148-2CB74739BF0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4522EF4-0AD5-4967-A7F9-13F46199A4A0}"/>
              </a:ext>
            </a:extLst>
          </p:cNvPr>
          <p:cNvSpPr txBox="1"/>
          <p:nvPr/>
        </p:nvSpPr>
        <p:spPr>
          <a:xfrm>
            <a:off x="8722917" y="232855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B95971-3055-47FF-9ADC-EC26709C3391}"/>
              </a:ext>
            </a:extLst>
          </p:cNvPr>
          <p:cNvSpPr/>
          <p:nvPr/>
        </p:nvSpPr>
        <p:spPr>
          <a:xfrm>
            <a:off x="8288127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A056CC-F71F-4C92-BD25-A650F7B0A4BA}"/>
              </a:ext>
            </a:extLst>
          </p:cNvPr>
          <p:cNvSpPr/>
          <p:nvPr/>
        </p:nvSpPr>
        <p:spPr>
          <a:xfrm>
            <a:off x="8635368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B5C11A-7044-4626-89E9-E6BE87B0B842}"/>
              </a:ext>
            </a:extLst>
          </p:cNvPr>
          <p:cNvSpPr/>
          <p:nvPr/>
        </p:nvSpPr>
        <p:spPr>
          <a:xfrm>
            <a:off x="8982609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8C89CB-D462-4F83-80D9-C30B844E3778}"/>
              </a:ext>
            </a:extLst>
          </p:cNvPr>
          <p:cNvSpPr/>
          <p:nvPr/>
        </p:nvSpPr>
        <p:spPr>
          <a:xfrm>
            <a:off x="9329850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684369B-5454-4C7F-841D-AE2213444436}"/>
              </a:ext>
            </a:extLst>
          </p:cNvPr>
          <p:cNvSpPr/>
          <p:nvPr/>
        </p:nvSpPr>
        <p:spPr>
          <a:xfrm>
            <a:off x="8288127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91BE74-5CA6-4877-B579-1AEAF7E099DD}"/>
              </a:ext>
            </a:extLst>
          </p:cNvPr>
          <p:cNvSpPr/>
          <p:nvPr/>
        </p:nvSpPr>
        <p:spPr>
          <a:xfrm>
            <a:off x="8635368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4D8F6-4946-460E-8A11-1A80E7B53240}"/>
              </a:ext>
            </a:extLst>
          </p:cNvPr>
          <p:cNvSpPr/>
          <p:nvPr/>
        </p:nvSpPr>
        <p:spPr>
          <a:xfrm>
            <a:off x="8982609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BE87A3-BB52-48C6-94D8-2D0DBE31989C}"/>
              </a:ext>
            </a:extLst>
          </p:cNvPr>
          <p:cNvSpPr/>
          <p:nvPr/>
        </p:nvSpPr>
        <p:spPr>
          <a:xfrm>
            <a:off x="9329850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744B535-27C9-431E-BD96-A1288370EF36}"/>
              </a:ext>
            </a:extLst>
          </p:cNvPr>
          <p:cNvSpPr/>
          <p:nvPr/>
        </p:nvSpPr>
        <p:spPr>
          <a:xfrm>
            <a:off x="8288127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CF8ED1-8954-4FE5-8FEF-5322C6D89EAD}"/>
              </a:ext>
            </a:extLst>
          </p:cNvPr>
          <p:cNvSpPr/>
          <p:nvPr/>
        </p:nvSpPr>
        <p:spPr>
          <a:xfrm>
            <a:off x="8635368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C5D8D1B-D6DD-48DE-9210-BBE6A541F51B}"/>
              </a:ext>
            </a:extLst>
          </p:cNvPr>
          <p:cNvSpPr/>
          <p:nvPr/>
        </p:nvSpPr>
        <p:spPr>
          <a:xfrm>
            <a:off x="8982609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0F0DFF-52CA-4DC2-A040-2570F1F05896}"/>
              </a:ext>
            </a:extLst>
          </p:cNvPr>
          <p:cNvSpPr/>
          <p:nvPr/>
        </p:nvSpPr>
        <p:spPr>
          <a:xfrm>
            <a:off x="9329850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D6FF7-E7E0-44C7-A1B4-9FC2AF441220}"/>
              </a:ext>
            </a:extLst>
          </p:cNvPr>
          <p:cNvSpPr/>
          <p:nvPr/>
        </p:nvSpPr>
        <p:spPr>
          <a:xfrm>
            <a:off x="8288127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0587F1-7218-4878-9525-ED653C687652}"/>
              </a:ext>
            </a:extLst>
          </p:cNvPr>
          <p:cNvSpPr/>
          <p:nvPr/>
        </p:nvSpPr>
        <p:spPr>
          <a:xfrm>
            <a:off x="8635368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5D6607-D949-423A-AF54-43120FFA687B}"/>
              </a:ext>
            </a:extLst>
          </p:cNvPr>
          <p:cNvSpPr/>
          <p:nvPr/>
        </p:nvSpPr>
        <p:spPr>
          <a:xfrm>
            <a:off x="8982609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472463-62BC-427F-A41C-590D913D5590}"/>
              </a:ext>
            </a:extLst>
          </p:cNvPr>
          <p:cNvSpPr/>
          <p:nvPr/>
        </p:nvSpPr>
        <p:spPr>
          <a:xfrm>
            <a:off x="9329850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8FC1595-A22C-4C39-9049-211DAC20CDDF}"/>
              </a:ext>
            </a:extLst>
          </p:cNvPr>
          <p:cNvSpPr/>
          <p:nvPr/>
        </p:nvSpPr>
        <p:spPr>
          <a:xfrm>
            <a:off x="8958269" y="8405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932BA76-C177-45C0-9D42-52F04A920D95}"/>
              </a:ext>
            </a:extLst>
          </p:cNvPr>
          <p:cNvSpPr/>
          <p:nvPr/>
        </p:nvSpPr>
        <p:spPr>
          <a:xfrm>
            <a:off x="9305510" y="8405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0BB335-D75D-47F2-988C-E9391A98E021}"/>
              </a:ext>
            </a:extLst>
          </p:cNvPr>
          <p:cNvSpPr/>
          <p:nvPr/>
        </p:nvSpPr>
        <p:spPr>
          <a:xfrm>
            <a:off x="8958269" y="11878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89E0240-E5A3-432C-840A-869ED3A028D5}"/>
              </a:ext>
            </a:extLst>
          </p:cNvPr>
          <p:cNvSpPr/>
          <p:nvPr/>
        </p:nvSpPr>
        <p:spPr>
          <a:xfrm>
            <a:off x="9305510" y="11878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3869396-ECFA-415D-831A-412C4CD8A2D0}"/>
              </a:ext>
            </a:extLst>
          </p:cNvPr>
          <p:cNvSpPr/>
          <p:nvPr/>
        </p:nvSpPr>
        <p:spPr>
          <a:xfrm>
            <a:off x="8958269" y="16023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813BDF-580B-47F9-9F01-DC83CDB07917}"/>
              </a:ext>
            </a:extLst>
          </p:cNvPr>
          <p:cNvSpPr/>
          <p:nvPr/>
        </p:nvSpPr>
        <p:spPr>
          <a:xfrm>
            <a:off x="9305510" y="16023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E1A7CD9-FC31-44F7-9150-1E39023A9B21}"/>
              </a:ext>
            </a:extLst>
          </p:cNvPr>
          <p:cNvSpPr/>
          <p:nvPr/>
        </p:nvSpPr>
        <p:spPr>
          <a:xfrm>
            <a:off x="8958269" y="19496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5BAD2F5-D7D1-421F-AB72-562CD6C51EF4}"/>
              </a:ext>
            </a:extLst>
          </p:cNvPr>
          <p:cNvSpPr/>
          <p:nvPr/>
        </p:nvSpPr>
        <p:spPr>
          <a:xfrm>
            <a:off x="9305510" y="19496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E09C8-20AE-428E-9D6E-B1A675444E7C}"/>
              </a:ext>
            </a:extLst>
          </p:cNvPr>
          <p:cNvSpPr/>
          <p:nvPr/>
        </p:nvSpPr>
        <p:spPr>
          <a:xfrm>
            <a:off x="10034603" y="2764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96134A-B220-4BA9-860F-4CD402570797}"/>
              </a:ext>
            </a:extLst>
          </p:cNvPr>
          <p:cNvSpPr/>
          <p:nvPr/>
        </p:nvSpPr>
        <p:spPr>
          <a:xfrm>
            <a:off x="10034603" y="31040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C2945A-794E-4CB3-AB8F-50E115019370}"/>
              </a:ext>
            </a:extLst>
          </p:cNvPr>
          <p:cNvSpPr/>
          <p:nvPr/>
        </p:nvSpPr>
        <p:spPr>
          <a:xfrm>
            <a:off x="10034603" y="344361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61169F-7DBC-4A60-ACC3-9CDEB34F3A57}"/>
              </a:ext>
            </a:extLst>
          </p:cNvPr>
          <p:cNvSpPr/>
          <p:nvPr/>
        </p:nvSpPr>
        <p:spPr>
          <a:xfrm>
            <a:off x="10034603" y="37831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001D06-3637-416B-B7F4-E41E70980013}"/>
              </a:ext>
            </a:extLst>
          </p:cNvPr>
          <p:cNvSpPr/>
          <p:nvPr/>
        </p:nvSpPr>
        <p:spPr>
          <a:xfrm>
            <a:off x="10034603" y="41382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7CCAFA2-EC91-456A-9D72-8E81C12419E1}"/>
              </a:ext>
            </a:extLst>
          </p:cNvPr>
          <p:cNvSpPr/>
          <p:nvPr/>
        </p:nvSpPr>
        <p:spPr>
          <a:xfrm>
            <a:off x="10034603" y="44777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F10DA04-868D-4866-BA1D-AAE5505B722A}"/>
              </a:ext>
            </a:extLst>
          </p:cNvPr>
          <p:cNvSpPr/>
          <p:nvPr/>
        </p:nvSpPr>
        <p:spPr>
          <a:xfrm>
            <a:off x="10034603" y="481727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C82511D-880A-4240-8C81-F28CF82E87FA}"/>
              </a:ext>
            </a:extLst>
          </p:cNvPr>
          <p:cNvSpPr/>
          <p:nvPr/>
        </p:nvSpPr>
        <p:spPr>
          <a:xfrm>
            <a:off x="10034603" y="51568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42BF72-25DE-4F29-8D3B-7547D5A70E95}"/>
              </a:ext>
            </a:extLst>
          </p:cNvPr>
          <p:cNvSpPr txBox="1"/>
          <p:nvPr/>
        </p:nvSpPr>
        <p:spPr>
          <a:xfrm>
            <a:off x="9705043" y="39185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0D0FB9-2491-4EE8-BBF2-CE973A3011E2}"/>
              </a:ext>
            </a:extLst>
          </p:cNvPr>
          <p:cNvSpPr txBox="1"/>
          <p:nvPr/>
        </p:nvSpPr>
        <p:spPr>
          <a:xfrm>
            <a:off x="9799365" y="554066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FE05980-5F27-4DD7-AF25-1CD6801E6F9C}"/>
              </a:ext>
            </a:extLst>
          </p:cNvPr>
          <p:cNvSpPr/>
          <p:nvPr/>
        </p:nvSpPr>
        <p:spPr>
          <a:xfrm>
            <a:off x="4279183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8F530C0-A74A-45E8-B5F6-3178DCEBACF4}"/>
              </a:ext>
            </a:extLst>
          </p:cNvPr>
          <p:cNvSpPr/>
          <p:nvPr/>
        </p:nvSpPr>
        <p:spPr>
          <a:xfrm>
            <a:off x="4626424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E749680-F2FB-48BD-80F8-F130BF77DC21}"/>
              </a:ext>
            </a:extLst>
          </p:cNvPr>
          <p:cNvSpPr/>
          <p:nvPr/>
        </p:nvSpPr>
        <p:spPr>
          <a:xfrm>
            <a:off x="4973665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774D653-FD46-4CD2-B25F-B6864820EE49}"/>
              </a:ext>
            </a:extLst>
          </p:cNvPr>
          <p:cNvSpPr/>
          <p:nvPr/>
        </p:nvSpPr>
        <p:spPr>
          <a:xfrm>
            <a:off x="4279183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B60E21A-3967-4842-8F3E-B7A000AF264F}"/>
              </a:ext>
            </a:extLst>
          </p:cNvPr>
          <p:cNvSpPr/>
          <p:nvPr/>
        </p:nvSpPr>
        <p:spPr>
          <a:xfrm>
            <a:off x="4626424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62B458A-7BC1-4014-9678-F49AE37DC6D8}"/>
              </a:ext>
            </a:extLst>
          </p:cNvPr>
          <p:cNvSpPr/>
          <p:nvPr/>
        </p:nvSpPr>
        <p:spPr>
          <a:xfrm>
            <a:off x="4973665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F54FF34-ED39-42B2-858B-55239A3FF3EC}"/>
              </a:ext>
            </a:extLst>
          </p:cNvPr>
          <p:cNvSpPr/>
          <p:nvPr/>
        </p:nvSpPr>
        <p:spPr>
          <a:xfrm>
            <a:off x="427918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CBE8894-5A55-4EBF-893A-34C9801F3283}"/>
              </a:ext>
            </a:extLst>
          </p:cNvPr>
          <p:cNvSpPr/>
          <p:nvPr/>
        </p:nvSpPr>
        <p:spPr>
          <a:xfrm>
            <a:off x="462642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346F690-633F-4BB1-8BE1-629A673887AB}"/>
              </a:ext>
            </a:extLst>
          </p:cNvPr>
          <p:cNvSpPr/>
          <p:nvPr/>
        </p:nvSpPr>
        <p:spPr>
          <a:xfrm>
            <a:off x="4973665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48C3E57-C943-4FFB-BD17-1F2DFFEA2FB1}"/>
              </a:ext>
            </a:extLst>
          </p:cNvPr>
          <p:cNvGrpSpPr/>
          <p:nvPr/>
        </p:nvGrpSpPr>
        <p:grpSpPr>
          <a:xfrm>
            <a:off x="4279183" y="4133026"/>
            <a:ext cx="694482" cy="694482"/>
            <a:chOff x="6898511" y="2734964"/>
            <a:chExt cx="694482" cy="694482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DDBA12A-ABF0-4009-A2C8-9C3B2FC98AE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5F29C65-57A2-4E71-AD3A-47296AE0DF74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D297A82-E986-4DC6-AED1-CAC4F8E4819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6C3B409-7224-47FE-9594-CFB70203116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171D7E-E178-414F-8F09-240652D7E211}"/>
              </a:ext>
            </a:extLst>
          </p:cNvPr>
          <p:cNvSpPr/>
          <p:nvPr/>
        </p:nvSpPr>
        <p:spPr>
          <a:xfrm>
            <a:off x="5413381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DC367EE-E067-49ED-B044-066798FF1900}"/>
              </a:ext>
            </a:extLst>
          </p:cNvPr>
          <p:cNvSpPr/>
          <p:nvPr/>
        </p:nvSpPr>
        <p:spPr>
          <a:xfrm>
            <a:off x="5760622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5FF66D2-B348-4A8C-BFD2-24DE836F10C8}"/>
              </a:ext>
            </a:extLst>
          </p:cNvPr>
          <p:cNvSpPr/>
          <p:nvPr/>
        </p:nvSpPr>
        <p:spPr>
          <a:xfrm>
            <a:off x="6107863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9D5116-0C2C-404A-9853-4405417AEE9D}"/>
              </a:ext>
            </a:extLst>
          </p:cNvPr>
          <p:cNvSpPr/>
          <p:nvPr/>
        </p:nvSpPr>
        <p:spPr>
          <a:xfrm>
            <a:off x="5413381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5C0575-D848-4FCA-9393-51635A9241EC}"/>
              </a:ext>
            </a:extLst>
          </p:cNvPr>
          <p:cNvSpPr/>
          <p:nvPr/>
        </p:nvSpPr>
        <p:spPr>
          <a:xfrm>
            <a:off x="5760622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98BACA-3F76-4E18-9E99-E3CA4ECCD1AE}"/>
              </a:ext>
            </a:extLst>
          </p:cNvPr>
          <p:cNvSpPr/>
          <p:nvPr/>
        </p:nvSpPr>
        <p:spPr>
          <a:xfrm>
            <a:off x="6107863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17C2DF-D99C-4934-81EB-2E00713E78C2}"/>
              </a:ext>
            </a:extLst>
          </p:cNvPr>
          <p:cNvSpPr/>
          <p:nvPr/>
        </p:nvSpPr>
        <p:spPr>
          <a:xfrm>
            <a:off x="5413381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DB04346-C2EF-49BB-8874-7D8338386540}"/>
              </a:ext>
            </a:extLst>
          </p:cNvPr>
          <p:cNvSpPr/>
          <p:nvPr/>
        </p:nvSpPr>
        <p:spPr>
          <a:xfrm>
            <a:off x="5760622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72AF71F-D326-434F-BB9A-53C886A04730}"/>
              </a:ext>
            </a:extLst>
          </p:cNvPr>
          <p:cNvSpPr/>
          <p:nvPr/>
        </p:nvSpPr>
        <p:spPr>
          <a:xfrm>
            <a:off x="610786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8F4C8BD-A05C-444B-A29D-721DE1A953D0}"/>
              </a:ext>
            </a:extLst>
          </p:cNvPr>
          <p:cNvGrpSpPr/>
          <p:nvPr/>
        </p:nvGrpSpPr>
        <p:grpSpPr>
          <a:xfrm>
            <a:off x="5413381" y="4133026"/>
            <a:ext cx="694482" cy="694482"/>
            <a:chOff x="6898511" y="2734964"/>
            <a:chExt cx="694482" cy="69448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C705EA5-3E32-4DAE-AF77-EDFDBD9C83E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0585D35-D96E-4037-96BB-EC96C2DFAE9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15B2E31-71B5-4A9E-B435-E5B03425587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098B8B7-C72E-43D2-B85E-1323FEDDCCD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D8F44C6-D92C-4B4A-9976-293B3E442BAF}"/>
              </a:ext>
            </a:extLst>
          </p:cNvPr>
          <p:cNvSpPr/>
          <p:nvPr/>
        </p:nvSpPr>
        <p:spPr>
          <a:xfrm>
            <a:off x="6877504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68DC2D8-722B-4C9E-82E7-9843DC388D1D}"/>
              </a:ext>
            </a:extLst>
          </p:cNvPr>
          <p:cNvSpPr/>
          <p:nvPr/>
        </p:nvSpPr>
        <p:spPr>
          <a:xfrm>
            <a:off x="7224745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4995A09-6542-43DB-909E-B15F1BF47AE4}"/>
              </a:ext>
            </a:extLst>
          </p:cNvPr>
          <p:cNvSpPr/>
          <p:nvPr/>
        </p:nvSpPr>
        <p:spPr>
          <a:xfrm>
            <a:off x="7571986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92783CF-DCD3-48C9-9A45-6E4477A9D01D}"/>
              </a:ext>
            </a:extLst>
          </p:cNvPr>
          <p:cNvSpPr/>
          <p:nvPr/>
        </p:nvSpPr>
        <p:spPr>
          <a:xfrm>
            <a:off x="7919227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456BEDE-8C90-448B-8160-EC76F81982E0}"/>
              </a:ext>
            </a:extLst>
          </p:cNvPr>
          <p:cNvSpPr/>
          <p:nvPr/>
        </p:nvSpPr>
        <p:spPr>
          <a:xfrm>
            <a:off x="6877504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59C8D5C-F59C-48AB-A803-AD71F310C2C5}"/>
              </a:ext>
            </a:extLst>
          </p:cNvPr>
          <p:cNvSpPr/>
          <p:nvPr/>
        </p:nvSpPr>
        <p:spPr>
          <a:xfrm>
            <a:off x="7224745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93EA7EE-BA86-4619-8EFB-0EF3B5688FF4}"/>
              </a:ext>
            </a:extLst>
          </p:cNvPr>
          <p:cNvSpPr/>
          <p:nvPr/>
        </p:nvSpPr>
        <p:spPr>
          <a:xfrm>
            <a:off x="7571986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1071FAB-471A-476E-9CDA-33A9BDD4AD5A}"/>
              </a:ext>
            </a:extLst>
          </p:cNvPr>
          <p:cNvSpPr/>
          <p:nvPr/>
        </p:nvSpPr>
        <p:spPr>
          <a:xfrm>
            <a:off x="7919227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01654E-3FFB-4B30-B542-9FD0AC4AC5E3}"/>
              </a:ext>
            </a:extLst>
          </p:cNvPr>
          <p:cNvSpPr/>
          <p:nvPr/>
        </p:nvSpPr>
        <p:spPr>
          <a:xfrm>
            <a:off x="687750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CA36B55-C8BA-4251-89D3-A66F04BB69F7}"/>
              </a:ext>
            </a:extLst>
          </p:cNvPr>
          <p:cNvSpPr/>
          <p:nvPr/>
        </p:nvSpPr>
        <p:spPr>
          <a:xfrm>
            <a:off x="7224745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67BA39-C25F-43C0-BD0B-2058D2EA0CDA}"/>
              </a:ext>
            </a:extLst>
          </p:cNvPr>
          <p:cNvSpPr/>
          <p:nvPr/>
        </p:nvSpPr>
        <p:spPr>
          <a:xfrm>
            <a:off x="7571986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C569BC8-B7FF-4027-AD8D-5E6A6057B15A}"/>
              </a:ext>
            </a:extLst>
          </p:cNvPr>
          <p:cNvSpPr/>
          <p:nvPr/>
        </p:nvSpPr>
        <p:spPr>
          <a:xfrm>
            <a:off x="7919227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32CF72-6847-48D9-8526-D423C28FEF7C}"/>
              </a:ext>
            </a:extLst>
          </p:cNvPr>
          <p:cNvSpPr/>
          <p:nvPr/>
        </p:nvSpPr>
        <p:spPr>
          <a:xfrm>
            <a:off x="6877504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84B6EA3-B5BE-4624-B638-877B989457CE}"/>
              </a:ext>
            </a:extLst>
          </p:cNvPr>
          <p:cNvSpPr/>
          <p:nvPr/>
        </p:nvSpPr>
        <p:spPr>
          <a:xfrm>
            <a:off x="7224745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C7ABAB6-4DD0-4FF2-84CF-BCCCDC23EE3D}"/>
              </a:ext>
            </a:extLst>
          </p:cNvPr>
          <p:cNvSpPr/>
          <p:nvPr/>
        </p:nvSpPr>
        <p:spPr>
          <a:xfrm>
            <a:off x="7571986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16D4E8A-975A-460A-8BF4-3316BCE69408}"/>
              </a:ext>
            </a:extLst>
          </p:cNvPr>
          <p:cNvSpPr/>
          <p:nvPr/>
        </p:nvSpPr>
        <p:spPr>
          <a:xfrm>
            <a:off x="7919227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603EF49-BE67-41C4-B55D-979EB2E55784}"/>
              </a:ext>
            </a:extLst>
          </p:cNvPr>
          <p:cNvSpPr/>
          <p:nvPr/>
        </p:nvSpPr>
        <p:spPr>
          <a:xfrm>
            <a:off x="8285761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645CA83-2819-4479-93BB-2A16F77B947B}"/>
              </a:ext>
            </a:extLst>
          </p:cNvPr>
          <p:cNvSpPr/>
          <p:nvPr/>
        </p:nvSpPr>
        <p:spPr>
          <a:xfrm>
            <a:off x="8633002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CAA85D-95DD-464C-BC6D-AFA51BE0028D}"/>
              </a:ext>
            </a:extLst>
          </p:cNvPr>
          <p:cNvSpPr/>
          <p:nvPr/>
        </p:nvSpPr>
        <p:spPr>
          <a:xfrm>
            <a:off x="8980243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29C69A7-1888-4F04-B11B-7B3EAC08941C}"/>
              </a:ext>
            </a:extLst>
          </p:cNvPr>
          <p:cNvSpPr/>
          <p:nvPr/>
        </p:nvSpPr>
        <p:spPr>
          <a:xfrm>
            <a:off x="9327484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FA429FF-C06E-4BDA-9D2E-40DF44B741BB}"/>
              </a:ext>
            </a:extLst>
          </p:cNvPr>
          <p:cNvSpPr/>
          <p:nvPr/>
        </p:nvSpPr>
        <p:spPr>
          <a:xfrm>
            <a:off x="8285761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3D22C3-180A-4714-981E-E3A6BCA1F2E1}"/>
              </a:ext>
            </a:extLst>
          </p:cNvPr>
          <p:cNvSpPr/>
          <p:nvPr/>
        </p:nvSpPr>
        <p:spPr>
          <a:xfrm>
            <a:off x="8633002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40DF25D-A1D4-414A-8B7F-24EC0270EF43}"/>
              </a:ext>
            </a:extLst>
          </p:cNvPr>
          <p:cNvSpPr/>
          <p:nvPr/>
        </p:nvSpPr>
        <p:spPr>
          <a:xfrm>
            <a:off x="8980243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823FDD7-9468-4BD3-A94F-5729342D59C8}"/>
              </a:ext>
            </a:extLst>
          </p:cNvPr>
          <p:cNvSpPr/>
          <p:nvPr/>
        </p:nvSpPr>
        <p:spPr>
          <a:xfrm>
            <a:off x="9327484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CCAD2C9-6F9A-4C51-8F50-6E914E2B486F}"/>
              </a:ext>
            </a:extLst>
          </p:cNvPr>
          <p:cNvSpPr/>
          <p:nvPr/>
        </p:nvSpPr>
        <p:spPr>
          <a:xfrm>
            <a:off x="8285761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4E511B2-8FF7-425D-B657-14300E995FBD}"/>
              </a:ext>
            </a:extLst>
          </p:cNvPr>
          <p:cNvSpPr/>
          <p:nvPr/>
        </p:nvSpPr>
        <p:spPr>
          <a:xfrm>
            <a:off x="8633002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EAF5D55-9906-431A-A65B-E49AD967D8A0}"/>
              </a:ext>
            </a:extLst>
          </p:cNvPr>
          <p:cNvSpPr/>
          <p:nvPr/>
        </p:nvSpPr>
        <p:spPr>
          <a:xfrm>
            <a:off x="898024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E6390E0-36B7-43A0-A5D6-E34431714678}"/>
              </a:ext>
            </a:extLst>
          </p:cNvPr>
          <p:cNvSpPr/>
          <p:nvPr/>
        </p:nvSpPr>
        <p:spPr>
          <a:xfrm>
            <a:off x="932748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38B0949-6DF9-428F-8080-85C45493190B}"/>
              </a:ext>
            </a:extLst>
          </p:cNvPr>
          <p:cNvSpPr/>
          <p:nvPr/>
        </p:nvSpPr>
        <p:spPr>
          <a:xfrm>
            <a:off x="8285761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4FB7910-6F5B-4CDE-A66F-E481D620D713}"/>
              </a:ext>
            </a:extLst>
          </p:cNvPr>
          <p:cNvSpPr/>
          <p:nvPr/>
        </p:nvSpPr>
        <p:spPr>
          <a:xfrm>
            <a:off x="8633002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B799C23-883A-4327-822A-4141E114CD06}"/>
              </a:ext>
            </a:extLst>
          </p:cNvPr>
          <p:cNvSpPr/>
          <p:nvPr/>
        </p:nvSpPr>
        <p:spPr>
          <a:xfrm>
            <a:off x="8980243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CC1E317-E1D2-4C3E-B402-4DE8DEAF607C}"/>
              </a:ext>
            </a:extLst>
          </p:cNvPr>
          <p:cNvSpPr/>
          <p:nvPr/>
        </p:nvSpPr>
        <p:spPr>
          <a:xfrm>
            <a:off x="9327484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B527DBD-58DF-488B-B150-15AB8E540306}"/>
              </a:ext>
            </a:extLst>
          </p:cNvPr>
          <p:cNvSpPr txBox="1"/>
          <p:nvPr/>
        </p:nvSpPr>
        <p:spPr>
          <a:xfrm>
            <a:off x="9203671" y="600755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069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C453F6-2B37-4711-A786-C3A45F0FED20}"/>
              </a:ext>
            </a:extLst>
          </p:cNvPr>
          <p:cNvSpPr/>
          <p:nvPr/>
        </p:nvSpPr>
        <p:spPr>
          <a:xfrm>
            <a:off x="425053" y="3221831"/>
            <a:ext cx="9601200" cy="1232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4FD1A9E-1456-461B-A9AF-E25966DA0B45}"/>
              </a:ext>
            </a:extLst>
          </p:cNvPr>
          <p:cNvSpPr/>
          <p:nvPr/>
        </p:nvSpPr>
        <p:spPr>
          <a:xfrm>
            <a:off x="505374" y="3293270"/>
            <a:ext cx="9438726" cy="10858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759644-7701-427F-AFE7-3AC421AAAECC}"/>
              </a:ext>
            </a:extLst>
          </p:cNvPr>
          <p:cNvSpPr/>
          <p:nvPr/>
        </p:nvSpPr>
        <p:spPr>
          <a:xfrm>
            <a:off x="577208" y="3367977"/>
            <a:ext cx="4654871" cy="9364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8F95F7-6BEA-4A43-8028-E624CDC13578}"/>
              </a:ext>
            </a:extLst>
          </p:cNvPr>
          <p:cNvSpPr/>
          <p:nvPr/>
        </p:nvSpPr>
        <p:spPr>
          <a:xfrm>
            <a:off x="5232079" y="3367977"/>
            <a:ext cx="4654871" cy="9364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E2CF995-D7A9-4F0E-9563-102E27D14148}"/>
              </a:ext>
            </a:extLst>
          </p:cNvPr>
          <p:cNvSpPr/>
          <p:nvPr/>
        </p:nvSpPr>
        <p:spPr>
          <a:xfrm>
            <a:off x="634360" y="3442684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8DB34D-1523-4CD9-B5FC-90044D93E16C}"/>
              </a:ext>
            </a:extLst>
          </p:cNvPr>
          <p:cNvSpPr/>
          <p:nvPr/>
        </p:nvSpPr>
        <p:spPr>
          <a:xfrm>
            <a:off x="2904645" y="3442684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80AACE8-5D4B-4407-98B4-51E438B323BC}"/>
              </a:ext>
            </a:extLst>
          </p:cNvPr>
          <p:cNvSpPr/>
          <p:nvPr/>
        </p:nvSpPr>
        <p:spPr>
          <a:xfrm>
            <a:off x="691509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CDBE5C-F12F-467B-ADB3-A87E52880B7D}"/>
              </a:ext>
            </a:extLst>
          </p:cNvPr>
          <p:cNvSpPr/>
          <p:nvPr/>
        </p:nvSpPr>
        <p:spPr>
          <a:xfrm>
            <a:off x="1769502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690204-DD05-4360-AEDB-D697EA714B37}"/>
              </a:ext>
            </a:extLst>
          </p:cNvPr>
          <p:cNvSpPr/>
          <p:nvPr/>
        </p:nvSpPr>
        <p:spPr>
          <a:xfrm>
            <a:off x="748659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D744CFA-879A-4868-A3C3-72D4D09E066A}"/>
              </a:ext>
            </a:extLst>
          </p:cNvPr>
          <p:cNvSpPr/>
          <p:nvPr/>
        </p:nvSpPr>
        <p:spPr>
          <a:xfrm>
            <a:off x="1230506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CA643F-0863-42ED-9908-387F345F9728}"/>
              </a:ext>
            </a:extLst>
          </p:cNvPr>
          <p:cNvSpPr/>
          <p:nvPr/>
        </p:nvSpPr>
        <p:spPr>
          <a:xfrm>
            <a:off x="1826651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CB31C0A-3100-41DB-BA7C-09548A5B2818}"/>
              </a:ext>
            </a:extLst>
          </p:cNvPr>
          <p:cNvSpPr/>
          <p:nvPr/>
        </p:nvSpPr>
        <p:spPr>
          <a:xfrm>
            <a:off x="2308498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6A27151-6A7B-4D4B-81FA-8FAD219FCAF2}"/>
              </a:ext>
            </a:extLst>
          </p:cNvPr>
          <p:cNvSpPr/>
          <p:nvPr/>
        </p:nvSpPr>
        <p:spPr>
          <a:xfrm>
            <a:off x="2961794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7B5D313-3E21-49A4-9828-E421DA2F676E}"/>
              </a:ext>
            </a:extLst>
          </p:cNvPr>
          <p:cNvSpPr/>
          <p:nvPr/>
        </p:nvSpPr>
        <p:spPr>
          <a:xfrm>
            <a:off x="4039787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FD0B506-64B2-4E57-A849-AE51D94A82AC}"/>
              </a:ext>
            </a:extLst>
          </p:cNvPr>
          <p:cNvSpPr/>
          <p:nvPr/>
        </p:nvSpPr>
        <p:spPr>
          <a:xfrm>
            <a:off x="3018944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8DDBF2-0AFE-4DE0-8E89-A9E882BF9667}"/>
              </a:ext>
            </a:extLst>
          </p:cNvPr>
          <p:cNvSpPr/>
          <p:nvPr/>
        </p:nvSpPr>
        <p:spPr>
          <a:xfrm>
            <a:off x="3500791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C4B097-290E-4C52-A1AC-EF62B6D6CD4F}"/>
              </a:ext>
            </a:extLst>
          </p:cNvPr>
          <p:cNvSpPr/>
          <p:nvPr/>
        </p:nvSpPr>
        <p:spPr>
          <a:xfrm>
            <a:off x="4096936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DB85D2-6BC1-410D-B3DC-129BA2584C56}"/>
              </a:ext>
            </a:extLst>
          </p:cNvPr>
          <p:cNvSpPr/>
          <p:nvPr/>
        </p:nvSpPr>
        <p:spPr>
          <a:xfrm>
            <a:off x="4578783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583AD2-0F87-4D19-BC2F-AC8834A87D5B}"/>
              </a:ext>
            </a:extLst>
          </p:cNvPr>
          <p:cNvSpPr/>
          <p:nvPr/>
        </p:nvSpPr>
        <p:spPr>
          <a:xfrm>
            <a:off x="5289229" y="3432970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966C591-1DAE-4290-B0CC-9C90353FBAE8}"/>
              </a:ext>
            </a:extLst>
          </p:cNvPr>
          <p:cNvSpPr/>
          <p:nvPr/>
        </p:nvSpPr>
        <p:spPr>
          <a:xfrm>
            <a:off x="7559514" y="3432970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B0FBB70-822A-4567-AE51-EFC296C1E6AA}"/>
              </a:ext>
            </a:extLst>
          </p:cNvPr>
          <p:cNvSpPr/>
          <p:nvPr/>
        </p:nvSpPr>
        <p:spPr>
          <a:xfrm>
            <a:off x="5346378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53BFAA-DF37-4337-9E9D-FB2BA240C45B}"/>
              </a:ext>
            </a:extLst>
          </p:cNvPr>
          <p:cNvSpPr/>
          <p:nvPr/>
        </p:nvSpPr>
        <p:spPr>
          <a:xfrm>
            <a:off x="6424371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85F6821-C0B9-43EC-8707-EF736F4CF220}"/>
              </a:ext>
            </a:extLst>
          </p:cNvPr>
          <p:cNvSpPr/>
          <p:nvPr/>
        </p:nvSpPr>
        <p:spPr>
          <a:xfrm>
            <a:off x="5403528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8005D2-3801-4457-A876-0E09DE09AA98}"/>
              </a:ext>
            </a:extLst>
          </p:cNvPr>
          <p:cNvSpPr/>
          <p:nvPr/>
        </p:nvSpPr>
        <p:spPr>
          <a:xfrm>
            <a:off x="5885375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095BF7-DA38-4E7B-AD34-0B9B72AA7FBF}"/>
              </a:ext>
            </a:extLst>
          </p:cNvPr>
          <p:cNvSpPr/>
          <p:nvPr/>
        </p:nvSpPr>
        <p:spPr>
          <a:xfrm>
            <a:off x="6481520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D4C8BA-6973-418C-9F2E-C53440E97DEE}"/>
              </a:ext>
            </a:extLst>
          </p:cNvPr>
          <p:cNvSpPr/>
          <p:nvPr/>
        </p:nvSpPr>
        <p:spPr>
          <a:xfrm>
            <a:off x="6963367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FCE82E-4E6B-4DD6-9CA5-CBD4F026EAD1}"/>
              </a:ext>
            </a:extLst>
          </p:cNvPr>
          <p:cNvSpPr/>
          <p:nvPr/>
        </p:nvSpPr>
        <p:spPr>
          <a:xfrm>
            <a:off x="7616663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0285768-CF97-4EED-9A5D-D89C70F7F7B9}"/>
              </a:ext>
            </a:extLst>
          </p:cNvPr>
          <p:cNvSpPr/>
          <p:nvPr/>
        </p:nvSpPr>
        <p:spPr>
          <a:xfrm>
            <a:off x="8694656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84EA33-E4F8-4503-A169-E10D6C73A33D}"/>
              </a:ext>
            </a:extLst>
          </p:cNvPr>
          <p:cNvSpPr/>
          <p:nvPr/>
        </p:nvSpPr>
        <p:spPr>
          <a:xfrm>
            <a:off x="7673813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B2C099D-D2C0-4AC9-8ADA-AEBE932B257F}"/>
              </a:ext>
            </a:extLst>
          </p:cNvPr>
          <p:cNvSpPr/>
          <p:nvPr/>
        </p:nvSpPr>
        <p:spPr>
          <a:xfrm>
            <a:off x="8155660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B50E09-EE4B-483A-8EDE-C8E6D1A9EA5A}"/>
              </a:ext>
            </a:extLst>
          </p:cNvPr>
          <p:cNvSpPr/>
          <p:nvPr/>
        </p:nvSpPr>
        <p:spPr>
          <a:xfrm>
            <a:off x="8751805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D0B1AB4-983C-4865-A8ED-AAE8C31D2236}"/>
              </a:ext>
            </a:extLst>
          </p:cNvPr>
          <p:cNvSpPr/>
          <p:nvPr/>
        </p:nvSpPr>
        <p:spPr>
          <a:xfrm>
            <a:off x="9233652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0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55963" y="206384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23819" y="206384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55963" y="243170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23819" y="243170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12941" y="391065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6DF1EF-82E4-499D-B072-85F48589F818}"/>
              </a:ext>
            </a:extLst>
          </p:cNvPr>
          <p:cNvSpPr/>
          <p:nvPr/>
        </p:nvSpPr>
        <p:spPr>
          <a:xfrm>
            <a:off x="2264421" y="2039394"/>
            <a:ext cx="736270" cy="743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882485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297084" y="510085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378730" y="5166766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455896" y="5226295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530530" y="5288111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588406" y="5348576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646279" y="5401729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708326" y="5414170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828250" y="5345083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886123" y="5398236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948170" y="5410677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134350" y="5276836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192226" y="5337301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250099" y="5390454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312146" y="5402895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432070" y="5333808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489943" y="5386961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551990" y="5399402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551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54813" y="2561289"/>
            <a:ext cx="557075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297084" y="510085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378730" y="5166766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455896" y="5226295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530530" y="5288111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588406" y="5348576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646279" y="5401729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708326" y="5414170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828250" y="5345083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886123" y="5398236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948170" y="5410677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134350" y="5276836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192226" y="5337301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250099" y="5390454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312146" y="5402895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432070" y="5333808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489943" y="5386961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551990" y="5399402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23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3034976" y="5060654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4097023" y="5073095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283203" y="4939254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341079" y="4999719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398952" y="5052872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460999" y="5065313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580923" y="4996226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638796" y="5049379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700843" y="5061820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5" idx="2"/>
            <a:endCxn id="208" idx="0"/>
          </p:cNvCxnSpPr>
          <p:nvPr/>
        </p:nvCxnSpPr>
        <p:spPr>
          <a:xfrm flipH="1">
            <a:off x="1031707" y="3812602"/>
            <a:ext cx="1265908" cy="125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09" idx="0"/>
          </p:cNvCxnSpPr>
          <p:nvPr/>
        </p:nvCxnSpPr>
        <p:spPr>
          <a:xfrm flipH="1">
            <a:off x="1504856" y="3812602"/>
            <a:ext cx="1506515" cy="125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11" idx="0"/>
          </p:cNvCxnSpPr>
          <p:nvPr/>
        </p:nvCxnSpPr>
        <p:spPr>
          <a:xfrm flipH="1">
            <a:off x="2093754" y="3812602"/>
            <a:ext cx="2474180" cy="1263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12" idx="0"/>
          </p:cNvCxnSpPr>
          <p:nvPr/>
        </p:nvCxnSpPr>
        <p:spPr>
          <a:xfrm flipH="1">
            <a:off x="2566903" y="3812602"/>
            <a:ext cx="2714787" cy="1263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848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0:2:1,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194918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7" idx="2"/>
            <a:endCxn id="218" idx="0"/>
          </p:cNvCxnSpPr>
          <p:nvPr/>
        </p:nvCxnSpPr>
        <p:spPr>
          <a:xfrm>
            <a:off x="3725127" y="3812602"/>
            <a:ext cx="19573" cy="124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17" idx="0"/>
          </p:cNvCxnSpPr>
          <p:nvPr/>
        </p:nvCxnSpPr>
        <p:spPr>
          <a:xfrm>
            <a:off x="3011371" y="3812602"/>
            <a:ext cx="260180" cy="124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0" idx="2"/>
            <a:endCxn id="220" idx="0"/>
          </p:cNvCxnSpPr>
          <p:nvPr/>
        </p:nvCxnSpPr>
        <p:spPr>
          <a:xfrm flipH="1">
            <a:off x="4333598" y="3812602"/>
            <a:ext cx="948092" cy="126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1" idx="2"/>
            <a:endCxn id="221" idx="0"/>
          </p:cNvCxnSpPr>
          <p:nvPr/>
        </p:nvCxnSpPr>
        <p:spPr>
          <a:xfrm flipH="1">
            <a:off x="4806747" y="3812602"/>
            <a:ext cx="1188699" cy="126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21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34198" y="1538244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4" idx="2"/>
            <a:endCxn id="251" idx="0"/>
          </p:cNvCxnSpPr>
          <p:nvPr/>
        </p:nvCxnSpPr>
        <p:spPr>
          <a:xfrm flipH="1">
            <a:off x="7170723" y="3812602"/>
            <a:ext cx="369124" cy="125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3" idx="2"/>
            <a:endCxn id="250" idx="0"/>
          </p:cNvCxnSpPr>
          <p:nvPr/>
        </p:nvCxnSpPr>
        <p:spPr>
          <a:xfrm flipH="1">
            <a:off x="6697574" y="3812602"/>
            <a:ext cx="128517" cy="125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47" idx="0"/>
          </p:cNvCxnSpPr>
          <p:nvPr/>
        </p:nvCxnSpPr>
        <p:spPr>
          <a:xfrm>
            <a:off x="4567934" y="3812602"/>
            <a:ext cx="1067593" cy="1240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48" idx="0"/>
          </p:cNvCxnSpPr>
          <p:nvPr/>
        </p:nvCxnSpPr>
        <p:spPr>
          <a:xfrm>
            <a:off x="5281690" y="3812602"/>
            <a:ext cx="826986" cy="1240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136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530413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4" idx="2"/>
            <a:endCxn id="259" idx="0"/>
          </p:cNvCxnSpPr>
          <p:nvPr/>
        </p:nvCxnSpPr>
        <p:spPr>
          <a:xfrm>
            <a:off x="7539847" y="3812602"/>
            <a:ext cx="1397571" cy="124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1" idx="2"/>
            <a:endCxn id="257" idx="0"/>
          </p:cNvCxnSpPr>
          <p:nvPr/>
        </p:nvCxnSpPr>
        <p:spPr>
          <a:xfrm>
            <a:off x="5995446" y="3812602"/>
            <a:ext cx="2353074" cy="1236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5" idx="2"/>
            <a:endCxn id="260" idx="0"/>
          </p:cNvCxnSpPr>
          <p:nvPr/>
        </p:nvCxnSpPr>
        <p:spPr>
          <a:xfrm>
            <a:off x="8253603" y="3812602"/>
            <a:ext cx="1156964" cy="124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56" idx="0"/>
          </p:cNvCxnSpPr>
          <p:nvPr/>
        </p:nvCxnSpPr>
        <p:spPr>
          <a:xfrm>
            <a:off x="5281690" y="3812602"/>
            <a:ext cx="2593681" cy="1236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898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555059" y="2486436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530413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57826" y="3063705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39472" y="3129618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CA5881F-A936-4E59-A641-D8EFDF944945}"/>
              </a:ext>
            </a:extLst>
          </p:cNvPr>
          <p:cNvSpPr/>
          <p:nvPr/>
        </p:nvSpPr>
        <p:spPr>
          <a:xfrm>
            <a:off x="716638" y="3189147"/>
            <a:ext cx="4612200" cy="874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DAD4A9B-7CDD-4342-BA64-A4B429CA3BED}"/>
              </a:ext>
            </a:extLst>
          </p:cNvPr>
          <p:cNvSpPr/>
          <p:nvPr/>
        </p:nvSpPr>
        <p:spPr>
          <a:xfrm>
            <a:off x="5328836" y="3189147"/>
            <a:ext cx="4612200" cy="874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C117A34-C9F1-461C-91A8-B23A3B37E4A0}"/>
              </a:ext>
            </a:extLst>
          </p:cNvPr>
          <p:cNvSpPr/>
          <p:nvPr/>
        </p:nvSpPr>
        <p:spPr>
          <a:xfrm>
            <a:off x="791272" y="3250963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C3B2FD1-32F8-4440-BB52-4260925DC563}"/>
              </a:ext>
            </a:extLst>
          </p:cNvPr>
          <p:cNvSpPr/>
          <p:nvPr/>
        </p:nvSpPr>
        <p:spPr>
          <a:xfrm>
            <a:off x="3031116" y="3250963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DC1C1AC-D43C-44EB-A928-7EA18AD6CC25}"/>
              </a:ext>
            </a:extLst>
          </p:cNvPr>
          <p:cNvSpPr/>
          <p:nvPr/>
        </p:nvSpPr>
        <p:spPr>
          <a:xfrm>
            <a:off x="849148" y="3311428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72828B5-7F45-4D3F-930E-66243F506B1A}"/>
              </a:ext>
            </a:extLst>
          </p:cNvPr>
          <p:cNvSpPr/>
          <p:nvPr/>
        </p:nvSpPr>
        <p:spPr>
          <a:xfrm>
            <a:off x="1911195" y="3311428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907021" y="336458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380170" y="336458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969068" y="337702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442217" y="337702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B27663E-69F1-4D17-9979-45C415AA9614}"/>
              </a:ext>
            </a:extLst>
          </p:cNvPr>
          <p:cNvSpPr/>
          <p:nvPr/>
        </p:nvSpPr>
        <p:spPr>
          <a:xfrm>
            <a:off x="3088992" y="3307935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2D96BD5-6C4C-4F8D-8510-946483CAACA7}"/>
              </a:ext>
            </a:extLst>
          </p:cNvPr>
          <p:cNvSpPr/>
          <p:nvPr/>
        </p:nvSpPr>
        <p:spPr>
          <a:xfrm>
            <a:off x="4151039" y="3307935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146865" y="33610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620014" y="33610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208912" y="337352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682061" y="337352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395092" y="3239688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634936" y="3239688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452968" y="3300153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515015" y="3300153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510841" y="3353306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983990" y="3353306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572888" y="33657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7046037" y="33657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692812" y="3296660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754859" y="3296660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750685" y="33498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223834" y="33498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812732" y="33622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285881" y="33622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002371" y="162680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491204" y="1863934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7692812" y="1875452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496252" y="1889102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692812" y="1904214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7897394" y="1904943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7C1617-10CB-49F1-9D30-C7DF5A0A2612}"/>
              </a:ext>
            </a:extLst>
          </p:cNvPr>
          <p:cNvSpPr/>
          <p:nvPr/>
        </p:nvSpPr>
        <p:spPr>
          <a:xfrm>
            <a:off x="554279" y="474086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8CA57D-A409-4B7F-995F-B77F4B3CBB34}"/>
              </a:ext>
            </a:extLst>
          </p:cNvPr>
          <p:cNvSpPr/>
          <p:nvPr/>
        </p:nvSpPr>
        <p:spPr>
          <a:xfrm>
            <a:off x="616323" y="4803021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037A20-0633-4D86-9997-B8F066D16B96}"/>
              </a:ext>
            </a:extLst>
          </p:cNvPr>
          <p:cNvSpPr/>
          <p:nvPr/>
        </p:nvSpPr>
        <p:spPr>
          <a:xfrm>
            <a:off x="5325713" y="4803020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419D609-2F76-4805-80E4-B12D2252FED6}"/>
              </a:ext>
            </a:extLst>
          </p:cNvPr>
          <p:cNvSpPr/>
          <p:nvPr/>
        </p:nvSpPr>
        <p:spPr>
          <a:xfrm>
            <a:off x="683699" y="486880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086572-0B16-428B-90C0-0F4F935A96A0}"/>
              </a:ext>
            </a:extLst>
          </p:cNvPr>
          <p:cNvSpPr/>
          <p:nvPr/>
        </p:nvSpPr>
        <p:spPr>
          <a:xfrm>
            <a:off x="2971592" y="486880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B02F072-BE47-435D-A517-EE5B391905DF}"/>
              </a:ext>
            </a:extLst>
          </p:cNvPr>
          <p:cNvSpPr/>
          <p:nvPr/>
        </p:nvSpPr>
        <p:spPr>
          <a:xfrm>
            <a:off x="741278" y="493459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1C8279-BBF9-4B59-BFF2-ED54B19CECAC}"/>
              </a:ext>
            </a:extLst>
          </p:cNvPr>
          <p:cNvSpPr/>
          <p:nvPr/>
        </p:nvSpPr>
        <p:spPr>
          <a:xfrm>
            <a:off x="805560" y="499674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3045577-8BE2-4289-B5B1-37D4A49851C4}"/>
              </a:ext>
            </a:extLst>
          </p:cNvPr>
          <p:cNvSpPr/>
          <p:nvPr/>
        </p:nvSpPr>
        <p:spPr>
          <a:xfrm>
            <a:off x="1831835" y="499674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3B6B7E0-9B86-4E86-8DB1-D0A29BCDBDB0}"/>
              </a:ext>
            </a:extLst>
          </p:cNvPr>
          <p:cNvSpPr/>
          <p:nvPr/>
        </p:nvSpPr>
        <p:spPr>
          <a:xfrm>
            <a:off x="858122" y="50467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C0CA6-54DD-41BE-AD2B-3F7DA3CDD348}"/>
              </a:ext>
            </a:extLst>
          </p:cNvPr>
          <p:cNvSpPr/>
          <p:nvPr/>
        </p:nvSpPr>
        <p:spPr>
          <a:xfrm>
            <a:off x="1315820" y="50467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9133F-E953-42DF-9F15-EE6C832E2344}"/>
              </a:ext>
            </a:extLst>
          </p:cNvPr>
          <p:cNvSpPr/>
          <p:nvPr/>
        </p:nvSpPr>
        <p:spPr>
          <a:xfrm>
            <a:off x="1888575" y="505347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C51A0A-50EC-4675-BCB7-6C91713A740C}"/>
              </a:ext>
            </a:extLst>
          </p:cNvPr>
          <p:cNvSpPr/>
          <p:nvPr/>
        </p:nvSpPr>
        <p:spPr>
          <a:xfrm>
            <a:off x="2346273" y="505347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A4F078-CD8F-4F01-86F0-0F41959C935D}"/>
              </a:ext>
            </a:extLst>
          </p:cNvPr>
          <p:cNvSpPr/>
          <p:nvPr/>
        </p:nvSpPr>
        <p:spPr>
          <a:xfrm>
            <a:off x="3029171" y="493551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D0DE3E-4C7A-411D-81B2-CAF1040F2F2F}"/>
              </a:ext>
            </a:extLst>
          </p:cNvPr>
          <p:cNvSpPr/>
          <p:nvPr/>
        </p:nvSpPr>
        <p:spPr>
          <a:xfrm>
            <a:off x="3093453" y="499767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ED785-468B-492E-BD42-7F925363553A}"/>
              </a:ext>
            </a:extLst>
          </p:cNvPr>
          <p:cNvSpPr/>
          <p:nvPr/>
        </p:nvSpPr>
        <p:spPr>
          <a:xfrm>
            <a:off x="4119728" y="499767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FAC6501-C356-4957-A87C-F6D4A0D79ABF}"/>
              </a:ext>
            </a:extLst>
          </p:cNvPr>
          <p:cNvSpPr/>
          <p:nvPr/>
        </p:nvSpPr>
        <p:spPr>
          <a:xfrm>
            <a:off x="3146015" y="504770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A847643-FADA-4C49-ABC9-1D21609AAC84}"/>
              </a:ext>
            </a:extLst>
          </p:cNvPr>
          <p:cNvSpPr/>
          <p:nvPr/>
        </p:nvSpPr>
        <p:spPr>
          <a:xfrm>
            <a:off x="3603713" y="504770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3AE1843-E239-4E10-905C-E584600979CB}"/>
              </a:ext>
            </a:extLst>
          </p:cNvPr>
          <p:cNvSpPr/>
          <p:nvPr/>
        </p:nvSpPr>
        <p:spPr>
          <a:xfrm>
            <a:off x="4176468" y="505439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6C0D75D-A59C-47CC-A7ED-17198134B99F}"/>
              </a:ext>
            </a:extLst>
          </p:cNvPr>
          <p:cNvSpPr/>
          <p:nvPr/>
        </p:nvSpPr>
        <p:spPr>
          <a:xfrm>
            <a:off x="4634166" y="505439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09A7E0-4327-4577-B9A1-16D46F0FC3AB}"/>
              </a:ext>
            </a:extLst>
          </p:cNvPr>
          <p:cNvSpPr/>
          <p:nvPr/>
        </p:nvSpPr>
        <p:spPr>
          <a:xfrm>
            <a:off x="5391399" y="486412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A4D280-6B1F-41A9-BC7F-4329010FCE31}"/>
              </a:ext>
            </a:extLst>
          </p:cNvPr>
          <p:cNvSpPr/>
          <p:nvPr/>
        </p:nvSpPr>
        <p:spPr>
          <a:xfrm>
            <a:off x="7679292" y="486412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378F192-26FC-4A52-9992-73984B4C3822}"/>
              </a:ext>
            </a:extLst>
          </p:cNvPr>
          <p:cNvSpPr/>
          <p:nvPr/>
        </p:nvSpPr>
        <p:spPr>
          <a:xfrm>
            <a:off x="5448978" y="492990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E71F90-3284-405C-B04F-6AD65B8B7DAD}"/>
              </a:ext>
            </a:extLst>
          </p:cNvPr>
          <p:cNvSpPr/>
          <p:nvPr/>
        </p:nvSpPr>
        <p:spPr>
          <a:xfrm>
            <a:off x="5513260" y="49920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EE2CB25-7414-472C-8DB2-FC9DE2ECBDFF}"/>
              </a:ext>
            </a:extLst>
          </p:cNvPr>
          <p:cNvSpPr/>
          <p:nvPr/>
        </p:nvSpPr>
        <p:spPr>
          <a:xfrm>
            <a:off x="6539535" y="49920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7DA6C0C-B9DC-41CC-992B-813420A21299}"/>
              </a:ext>
            </a:extLst>
          </p:cNvPr>
          <p:cNvSpPr/>
          <p:nvPr/>
        </p:nvSpPr>
        <p:spPr>
          <a:xfrm>
            <a:off x="5565822" y="50420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C9811EF-DB67-4B64-9600-5BD79B1A43CF}"/>
              </a:ext>
            </a:extLst>
          </p:cNvPr>
          <p:cNvSpPr/>
          <p:nvPr/>
        </p:nvSpPr>
        <p:spPr>
          <a:xfrm>
            <a:off x="6023520" y="50420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5E70618-81BD-4DF8-A3A2-72D8A1A7EA4E}"/>
              </a:ext>
            </a:extLst>
          </p:cNvPr>
          <p:cNvSpPr/>
          <p:nvPr/>
        </p:nvSpPr>
        <p:spPr>
          <a:xfrm>
            <a:off x="6596275" y="50487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D05C7F9-0CAE-4150-8635-3F84F18BFDBB}"/>
              </a:ext>
            </a:extLst>
          </p:cNvPr>
          <p:cNvSpPr/>
          <p:nvPr/>
        </p:nvSpPr>
        <p:spPr>
          <a:xfrm>
            <a:off x="7053973" y="50487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AF05F02-16A4-4AD8-986D-461EDD74F4BB}"/>
              </a:ext>
            </a:extLst>
          </p:cNvPr>
          <p:cNvSpPr/>
          <p:nvPr/>
        </p:nvSpPr>
        <p:spPr>
          <a:xfrm>
            <a:off x="7736871" y="493083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6AA6FFF-0F36-43C2-9F62-1FB734439CDB}"/>
              </a:ext>
            </a:extLst>
          </p:cNvPr>
          <p:cNvSpPr/>
          <p:nvPr/>
        </p:nvSpPr>
        <p:spPr>
          <a:xfrm>
            <a:off x="7801153" y="49929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1835C56-E9A5-48D0-9677-1B1600360F5C}"/>
              </a:ext>
            </a:extLst>
          </p:cNvPr>
          <p:cNvSpPr/>
          <p:nvPr/>
        </p:nvSpPr>
        <p:spPr>
          <a:xfrm>
            <a:off x="8827428" y="49929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559702F-4557-4436-8B87-8AECADFC164A}"/>
              </a:ext>
            </a:extLst>
          </p:cNvPr>
          <p:cNvSpPr/>
          <p:nvPr/>
        </p:nvSpPr>
        <p:spPr>
          <a:xfrm>
            <a:off x="7853715" y="50430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0108A99-1F99-40E5-BB8E-0F84A74CD909}"/>
              </a:ext>
            </a:extLst>
          </p:cNvPr>
          <p:cNvSpPr/>
          <p:nvPr/>
        </p:nvSpPr>
        <p:spPr>
          <a:xfrm>
            <a:off x="8311413" y="50430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4F28C1A-5291-46D7-BAFB-A595C439D65B}"/>
              </a:ext>
            </a:extLst>
          </p:cNvPr>
          <p:cNvSpPr/>
          <p:nvPr/>
        </p:nvSpPr>
        <p:spPr>
          <a:xfrm>
            <a:off x="8884168" y="50497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7467AE3-EC49-4FCC-8076-34264C90C7E6}"/>
              </a:ext>
            </a:extLst>
          </p:cNvPr>
          <p:cNvSpPr/>
          <p:nvPr/>
        </p:nvSpPr>
        <p:spPr>
          <a:xfrm>
            <a:off x="9341866" y="50497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9E244F-5FC9-460D-A13D-0FE464637115}"/>
              </a:ext>
            </a:extLst>
          </p:cNvPr>
          <p:cNvCxnSpPr>
            <a:cxnSpLocks/>
            <a:stCxn id="208" idx="2"/>
            <a:endCxn id="116" idx="0"/>
          </p:cNvCxnSpPr>
          <p:nvPr/>
        </p:nvCxnSpPr>
        <p:spPr>
          <a:xfrm flipH="1">
            <a:off x="1088018" y="3894123"/>
            <a:ext cx="55578" cy="1152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8F33A8D-B804-48FF-969C-A67C526E965D}"/>
              </a:ext>
            </a:extLst>
          </p:cNvPr>
          <p:cNvCxnSpPr>
            <a:cxnSpLocks/>
            <a:stCxn id="209" idx="2"/>
            <a:endCxn id="126" idx="0"/>
          </p:cNvCxnSpPr>
          <p:nvPr/>
        </p:nvCxnSpPr>
        <p:spPr>
          <a:xfrm>
            <a:off x="1616745" y="3894123"/>
            <a:ext cx="1759166" cy="115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A27880E-8E13-4052-8A01-25CD30217670}"/>
              </a:ext>
            </a:extLst>
          </p:cNvPr>
          <p:cNvCxnSpPr>
            <a:cxnSpLocks/>
            <a:stCxn id="211" idx="2"/>
            <a:endCxn id="138" idx="0"/>
          </p:cNvCxnSpPr>
          <p:nvPr/>
        </p:nvCxnSpPr>
        <p:spPr>
          <a:xfrm>
            <a:off x="2205643" y="3906564"/>
            <a:ext cx="3590075" cy="113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3DCC5DB8-0AAD-411B-9574-B6927F2679A9}"/>
              </a:ext>
            </a:extLst>
          </p:cNvPr>
          <p:cNvCxnSpPr>
            <a:cxnSpLocks/>
            <a:stCxn id="212" idx="2"/>
            <a:endCxn id="148" idx="0"/>
          </p:cNvCxnSpPr>
          <p:nvPr/>
        </p:nvCxnSpPr>
        <p:spPr>
          <a:xfrm>
            <a:off x="2678792" y="3906564"/>
            <a:ext cx="5404819" cy="1136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4A487A9-C025-4390-A8A6-71BFA30C79AA}"/>
              </a:ext>
            </a:extLst>
          </p:cNvPr>
          <p:cNvCxnSpPr>
            <a:cxnSpLocks/>
            <a:stCxn id="217" idx="2"/>
            <a:endCxn id="117" idx="0"/>
          </p:cNvCxnSpPr>
          <p:nvPr/>
        </p:nvCxnSpPr>
        <p:spPr>
          <a:xfrm flipH="1">
            <a:off x="1545716" y="3890630"/>
            <a:ext cx="1837724" cy="1156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9D54EC1-6F9B-4534-9AF5-99D87FA31712}"/>
              </a:ext>
            </a:extLst>
          </p:cNvPr>
          <p:cNvCxnSpPr>
            <a:cxnSpLocks/>
            <a:stCxn id="218" idx="2"/>
            <a:endCxn id="127" idx="0"/>
          </p:cNvCxnSpPr>
          <p:nvPr/>
        </p:nvCxnSpPr>
        <p:spPr>
          <a:xfrm flipH="1">
            <a:off x="3833609" y="3890630"/>
            <a:ext cx="22980" cy="1157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A550AB4B-C3E7-4B24-9C96-9E3EAC7940F7}"/>
              </a:ext>
            </a:extLst>
          </p:cNvPr>
          <p:cNvCxnSpPr>
            <a:cxnSpLocks/>
            <a:stCxn id="220" idx="2"/>
            <a:endCxn id="139" idx="0"/>
          </p:cNvCxnSpPr>
          <p:nvPr/>
        </p:nvCxnSpPr>
        <p:spPr>
          <a:xfrm>
            <a:off x="4445487" y="3903071"/>
            <a:ext cx="1807929" cy="1139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53488589-D13E-4DF4-B6B5-EEC21172B044}"/>
              </a:ext>
            </a:extLst>
          </p:cNvPr>
          <p:cNvCxnSpPr>
            <a:cxnSpLocks/>
            <a:stCxn id="221" idx="2"/>
            <a:endCxn id="149" idx="0"/>
          </p:cNvCxnSpPr>
          <p:nvPr/>
        </p:nvCxnSpPr>
        <p:spPr>
          <a:xfrm>
            <a:off x="4918636" y="3903071"/>
            <a:ext cx="3622673" cy="1139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EC8232B2-0DA9-41F9-A636-219E76145840}"/>
              </a:ext>
            </a:extLst>
          </p:cNvPr>
          <p:cNvCxnSpPr>
            <a:cxnSpLocks/>
            <a:stCxn id="247" idx="2"/>
            <a:endCxn id="119" idx="0"/>
          </p:cNvCxnSpPr>
          <p:nvPr/>
        </p:nvCxnSpPr>
        <p:spPr>
          <a:xfrm flipH="1">
            <a:off x="2118471" y="3882848"/>
            <a:ext cx="3628945" cy="1170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0FB6C31E-1960-4468-B03F-4AF5DF16DE0F}"/>
              </a:ext>
            </a:extLst>
          </p:cNvPr>
          <p:cNvCxnSpPr>
            <a:cxnSpLocks/>
            <a:stCxn id="248" idx="2"/>
            <a:endCxn id="129" idx="0"/>
          </p:cNvCxnSpPr>
          <p:nvPr/>
        </p:nvCxnSpPr>
        <p:spPr>
          <a:xfrm flipH="1">
            <a:off x="4406364" y="3882848"/>
            <a:ext cx="1814201" cy="1171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F55DEC0-EDAE-4C38-A2D8-73E0D2732DA0}"/>
              </a:ext>
            </a:extLst>
          </p:cNvPr>
          <p:cNvCxnSpPr>
            <a:cxnSpLocks/>
            <a:stCxn id="250" idx="2"/>
            <a:endCxn id="141" idx="0"/>
          </p:cNvCxnSpPr>
          <p:nvPr/>
        </p:nvCxnSpPr>
        <p:spPr>
          <a:xfrm>
            <a:off x="6809463" y="3895289"/>
            <a:ext cx="16708" cy="1153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79F73203-3DC7-433D-BC75-748553DCB7F8}"/>
              </a:ext>
            </a:extLst>
          </p:cNvPr>
          <p:cNvCxnSpPr>
            <a:cxnSpLocks/>
            <a:stCxn id="251" idx="2"/>
            <a:endCxn id="151" idx="0"/>
          </p:cNvCxnSpPr>
          <p:nvPr/>
        </p:nvCxnSpPr>
        <p:spPr>
          <a:xfrm>
            <a:off x="7282612" y="3895289"/>
            <a:ext cx="1831452" cy="115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44AD52D7-4490-44F2-9A1C-C4B7926EE18D}"/>
              </a:ext>
            </a:extLst>
          </p:cNvPr>
          <p:cNvCxnSpPr>
            <a:cxnSpLocks/>
            <a:stCxn id="256" idx="2"/>
            <a:endCxn id="120" idx="0"/>
          </p:cNvCxnSpPr>
          <p:nvPr/>
        </p:nvCxnSpPr>
        <p:spPr>
          <a:xfrm flipH="1">
            <a:off x="2576169" y="3879355"/>
            <a:ext cx="5411091" cy="1174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20226366-13A9-42FC-8DEE-804F7C75479F}"/>
              </a:ext>
            </a:extLst>
          </p:cNvPr>
          <p:cNvCxnSpPr>
            <a:cxnSpLocks/>
            <a:stCxn id="257" idx="2"/>
            <a:endCxn id="130" idx="0"/>
          </p:cNvCxnSpPr>
          <p:nvPr/>
        </p:nvCxnSpPr>
        <p:spPr>
          <a:xfrm flipH="1">
            <a:off x="4864062" y="3879355"/>
            <a:ext cx="3596347" cy="1175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AF95FB7-B0AC-48A9-8EB8-D0085EB64C25}"/>
              </a:ext>
            </a:extLst>
          </p:cNvPr>
          <p:cNvCxnSpPr>
            <a:cxnSpLocks/>
            <a:stCxn id="259" idx="2"/>
            <a:endCxn id="142" idx="0"/>
          </p:cNvCxnSpPr>
          <p:nvPr/>
        </p:nvCxnSpPr>
        <p:spPr>
          <a:xfrm flipH="1">
            <a:off x="7283869" y="3891796"/>
            <a:ext cx="1765438" cy="1156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C567095-4E18-4589-94CB-D63DCE73CC54}"/>
              </a:ext>
            </a:extLst>
          </p:cNvPr>
          <p:cNvCxnSpPr>
            <a:cxnSpLocks/>
            <a:stCxn id="260" idx="2"/>
            <a:endCxn id="152" idx="0"/>
          </p:cNvCxnSpPr>
          <p:nvPr/>
        </p:nvCxnSpPr>
        <p:spPr>
          <a:xfrm>
            <a:off x="9522456" y="3891796"/>
            <a:ext cx="49306" cy="1157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85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728680" y="2510980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7438" y="119835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767449" y="49341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75520" y="1507972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178100" y="1784782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440640" y="1771924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67900" y="1792564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77585" y="1777912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82682" y="1801415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7C1617-10CB-49F1-9D30-C7DF5A0A2612}"/>
              </a:ext>
            </a:extLst>
          </p:cNvPr>
          <p:cNvSpPr/>
          <p:nvPr/>
        </p:nvSpPr>
        <p:spPr>
          <a:xfrm>
            <a:off x="488120" y="3350726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8CA57D-A409-4B7F-995F-B77F4B3CBB34}"/>
              </a:ext>
            </a:extLst>
          </p:cNvPr>
          <p:cNvSpPr/>
          <p:nvPr/>
        </p:nvSpPr>
        <p:spPr>
          <a:xfrm>
            <a:off x="550164" y="3412884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037A20-0633-4D86-9997-B8F066D16B96}"/>
              </a:ext>
            </a:extLst>
          </p:cNvPr>
          <p:cNvSpPr/>
          <p:nvPr/>
        </p:nvSpPr>
        <p:spPr>
          <a:xfrm>
            <a:off x="5259554" y="3412883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419D609-2F76-4805-80E4-B12D2252FED6}"/>
              </a:ext>
            </a:extLst>
          </p:cNvPr>
          <p:cNvSpPr/>
          <p:nvPr/>
        </p:nvSpPr>
        <p:spPr>
          <a:xfrm>
            <a:off x="617540" y="3478669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086572-0B16-428B-90C0-0F4F935A96A0}"/>
              </a:ext>
            </a:extLst>
          </p:cNvPr>
          <p:cNvSpPr/>
          <p:nvPr/>
        </p:nvSpPr>
        <p:spPr>
          <a:xfrm>
            <a:off x="2905433" y="3478668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B02F072-BE47-435D-A517-EE5B391905DF}"/>
              </a:ext>
            </a:extLst>
          </p:cNvPr>
          <p:cNvSpPr/>
          <p:nvPr/>
        </p:nvSpPr>
        <p:spPr>
          <a:xfrm>
            <a:off x="675119" y="3544453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1C8279-BBF9-4B59-BFF2-ED54B19CECAC}"/>
              </a:ext>
            </a:extLst>
          </p:cNvPr>
          <p:cNvSpPr/>
          <p:nvPr/>
        </p:nvSpPr>
        <p:spPr>
          <a:xfrm>
            <a:off x="739401" y="3606611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3045577-8BE2-4289-B5B1-37D4A49851C4}"/>
              </a:ext>
            </a:extLst>
          </p:cNvPr>
          <p:cNvSpPr/>
          <p:nvPr/>
        </p:nvSpPr>
        <p:spPr>
          <a:xfrm>
            <a:off x="1765676" y="3606611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3B6B7E0-9B86-4E86-8DB1-D0A29BCDBDB0}"/>
              </a:ext>
            </a:extLst>
          </p:cNvPr>
          <p:cNvSpPr/>
          <p:nvPr/>
        </p:nvSpPr>
        <p:spPr>
          <a:xfrm>
            <a:off x="791963" y="365664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C0CA6-54DD-41BE-AD2B-3F7DA3CDD348}"/>
              </a:ext>
            </a:extLst>
          </p:cNvPr>
          <p:cNvSpPr/>
          <p:nvPr/>
        </p:nvSpPr>
        <p:spPr>
          <a:xfrm>
            <a:off x="1249661" y="365664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9133F-E953-42DF-9F15-EE6C832E2344}"/>
              </a:ext>
            </a:extLst>
          </p:cNvPr>
          <p:cNvSpPr/>
          <p:nvPr/>
        </p:nvSpPr>
        <p:spPr>
          <a:xfrm>
            <a:off x="1822416" y="366333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C51A0A-50EC-4675-BCB7-6C91713A740C}"/>
              </a:ext>
            </a:extLst>
          </p:cNvPr>
          <p:cNvSpPr/>
          <p:nvPr/>
        </p:nvSpPr>
        <p:spPr>
          <a:xfrm>
            <a:off x="2280114" y="366333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A4F078-CD8F-4F01-86F0-0F41959C935D}"/>
              </a:ext>
            </a:extLst>
          </p:cNvPr>
          <p:cNvSpPr/>
          <p:nvPr/>
        </p:nvSpPr>
        <p:spPr>
          <a:xfrm>
            <a:off x="2963012" y="354537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D0DE3E-4C7A-411D-81B2-CAF1040F2F2F}"/>
              </a:ext>
            </a:extLst>
          </p:cNvPr>
          <p:cNvSpPr/>
          <p:nvPr/>
        </p:nvSpPr>
        <p:spPr>
          <a:xfrm>
            <a:off x="3027294" y="360753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ED785-468B-492E-BD42-7F925363553A}"/>
              </a:ext>
            </a:extLst>
          </p:cNvPr>
          <p:cNvSpPr/>
          <p:nvPr/>
        </p:nvSpPr>
        <p:spPr>
          <a:xfrm>
            <a:off x="4053569" y="360753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FAC6501-C356-4957-A87C-F6D4A0D79ABF}"/>
              </a:ext>
            </a:extLst>
          </p:cNvPr>
          <p:cNvSpPr/>
          <p:nvPr/>
        </p:nvSpPr>
        <p:spPr>
          <a:xfrm>
            <a:off x="3079856" y="365756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A847643-FADA-4C49-ABC9-1D21609AAC84}"/>
              </a:ext>
            </a:extLst>
          </p:cNvPr>
          <p:cNvSpPr/>
          <p:nvPr/>
        </p:nvSpPr>
        <p:spPr>
          <a:xfrm>
            <a:off x="3537554" y="365756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3AE1843-E239-4E10-905C-E584600979CB}"/>
              </a:ext>
            </a:extLst>
          </p:cNvPr>
          <p:cNvSpPr/>
          <p:nvPr/>
        </p:nvSpPr>
        <p:spPr>
          <a:xfrm>
            <a:off x="4110309" y="366426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6C0D75D-A59C-47CC-A7ED-17198134B99F}"/>
              </a:ext>
            </a:extLst>
          </p:cNvPr>
          <p:cNvSpPr/>
          <p:nvPr/>
        </p:nvSpPr>
        <p:spPr>
          <a:xfrm>
            <a:off x="4568007" y="366426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09A7E0-4327-4577-B9A1-16D46F0FC3AB}"/>
              </a:ext>
            </a:extLst>
          </p:cNvPr>
          <p:cNvSpPr/>
          <p:nvPr/>
        </p:nvSpPr>
        <p:spPr>
          <a:xfrm>
            <a:off x="5325240" y="347398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A4D280-6B1F-41A9-BC7F-4329010FCE31}"/>
              </a:ext>
            </a:extLst>
          </p:cNvPr>
          <p:cNvSpPr/>
          <p:nvPr/>
        </p:nvSpPr>
        <p:spPr>
          <a:xfrm>
            <a:off x="7613133" y="347398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378F192-26FC-4A52-9992-73984B4C3822}"/>
              </a:ext>
            </a:extLst>
          </p:cNvPr>
          <p:cNvSpPr/>
          <p:nvPr/>
        </p:nvSpPr>
        <p:spPr>
          <a:xfrm>
            <a:off x="5382819" y="353977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E71F90-3284-405C-B04F-6AD65B8B7DAD}"/>
              </a:ext>
            </a:extLst>
          </p:cNvPr>
          <p:cNvSpPr/>
          <p:nvPr/>
        </p:nvSpPr>
        <p:spPr>
          <a:xfrm>
            <a:off x="5447101" y="360192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EE2CB25-7414-472C-8DB2-FC9DE2ECBDFF}"/>
              </a:ext>
            </a:extLst>
          </p:cNvPr>
          <p:cNvSpPr/>
          <p:nvPr/>
        </p:nvSpPr>
        <p:spPr>
          <a:xfrm>
            <a:off x="6473376" y="360192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7DA6C0C-B9DC-41CC-992B-813420A21299}"/>
              </a:ext>
            </a:extLst>
          </p:cNvPr>
          <p:cNvSpPr/>
          <p:nvPr/>
        </p:nvSpPr>
        <p:spPr>
          <a:xfrm>
            <a:off x="5499663" y="36519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C9811EF-DB67-4B64-9600-5BD79B1A43CF}"/>
              </a:ext>
            </a:extLst>
          </p:cNvPr>
          <p:cNvSpPr/>
          <p:nvPr/>
        </p:nvSpPr>
        <p:spPr>
          <a:xfrm>
            <a:off x="5957361" y="36519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5E70618-81BD-4DF8-A3A2-72D8A1A7EA4E}"/>
              </a:ext>
            </a:extLst>
          </p:cNvPr>
          <p:cNvSpPr/>
          <p:nvPr/>
        </p:nvSpPr>
        <p:spPr>
          <a:xfrm>
            <a:off x="6530116" y="365865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D05C7F9-0CAE-4150-8635-3F84F18BFDBB}"/>
              </a:ext>
            </a:extLst>
          </p:cNvPr>
          <p:cNvSpPr/>
          <p:nvPr/>
        </p:nvSpPr>
        <p:spPr>
          <a:xfrm>
            <a:off x="6987814" y="365865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AF05F02-16A4-4AD8-986D-461EDD74F4BB}"/>
              </a:ext>
            </a:extLst>
          </p:cNvPr>
          <p:cNvSpPr/>
          <p:nvPr/>
        </p:nvSpPr>
        <p:spPr>
          <a:xfrm>
            <a:off x="7670712" y="354069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6AA6FFF-0F36-43C2-9F62-1FB734439CDB}"/>
              </a:ext>
            </a:extLst>
          </p:cNvPr>
          <p:cNvSpPr/>
          <p:nvPr/>
        </p:nvSpPr>
        <p:spPr>
          <a:xfrm>
            <a:off x="7734994" y="360285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1835C56-E9A5-48D0-9677-1B1600360F5C}"/>
              </a:ext>
            </a:extLst>
          </p:cNvPr>
          <p:cNvSpPr/>
          <p:nvPr/>
        </p:nvSpPr>
        <p:spPr>
          <a:xfrm>
            <a:off x="8761269" y="360285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559702F-4557-4436-8B87-8AECADFC164A}"/>
              </a:ext>
            </a:extLst>
          </p:cNvPr>
          <p:cNvSpPr/>
          <p:nvPr/>
        </p:nvSpPr>
        <p:spPr>
          <a:xfrm>
            <a:off x="7787556" y="365288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0108A99-1F99-40E5-BB8E-0F84A74CD909}"/>
              </a:ext>
            </a:extLst>
          </p:cNvPr>
          <p:cNvSpPr/>
          <p:nvPr/>
        </p:nvSpPr>
        <p:spPr>
          <a:xfrm>
            <a:off x="8245254" y="365288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4F28C1A-5291-46D7-BAFB-A595C439D65B}"/>
              </a:ext>
            </a:extLst>
          </p:cNvPr>
          <p:cNvSpPr/>
          <p:nvPr/>
        </p:nvSpPr>
        <p:spPr>
          <a:xfrm>
            <a:off x="8818009" y="36595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7467AE3-EC49-4FCC-8076-34264C90C7E6}"/>
              </a:ext>
            </a:extLst>
          </p:cNvPr>
          <p:cNvSpPr/>
          <p:nvPr/>
        </p:nvSpPr>
        <p:spPr>
          <a:xfrm>
            <a:off x="9275707" y="36595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427119" y="1791896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DD03E92-4A8C-4F18-A0AB-C628C3F889DB}"/>
              </a:ext>
            </a:extLst>
          </p:cNvPr>
          <p:cNvSpPr/>
          <p:nvPr/>
        </p:nvSpPr>
        <p:spPr>
          <a:xfrm>
            <a:off x="4578998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48EF135-550F-4106-B1D2-2DD548A0E18E}"/>
              </a:ext>
            </a:extLst>
          </p:cNvPr>
          <p:cNvSpPr/>
          <p:nvPr/>
        </p:nvSpPr>
        <p:spPr>
          <a:xfrm>
            <a:off x="4926239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F269A9-C5C7-4D35-B8D2-38CFFBB7FF73}"/>
              </a:ext>
            </a:extLst>
          </p:cNvPr>
          <p:cNvSpPr/>
          <p:nvPr/>
        </p:nvSpPr>
        <p:spPr>
          <a:xfrm>
            <a:off x="5273480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B157C57-1EC8-49C3-8492-3F2BBF29AC2D}"/>
              </a:ext>
            </a:extLst>
          </p:cNvPr>
          <p:cNvSpPr/>
          <p:nvPr/>
        </p:nvSpPr>
        <p:spPr>
          <a:xfrm>
            <a:off x="5620721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4BD5D0C-C0CD-4B67-8CCA-820140F1B740}"/>
              </a:ext>
            </a:extLst>
          </p:cNvPr>
          <p:cNvSpPr/>
          <p:nvPr/>
        </p:nvSpPr>
        <p:spPr>
          <a:xfrm>
            <a:off x="4578998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977B01B-E753-4727-8A20-529A7BBA42BF}"/>
              </a:ext>
            </a:extLst>
          </p:cNvPr>
          <p:cNvSpPr/>
          <p:nvPr/>
        </p:nvSpPr>
        <p:spPr>
          <a:xfrm>
            <a:off x="4926239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4498F05A-055E-47DD-905F-F116D76C078D}"/>
              </a:ext>
            </a:extLst>
          </p:cNvPr>
          <p:cNvSpPr/>
          <p:nvPr/>
        </p:nvSpPr>
        <p:spPr>
          <a:xfrm>
            <a:off x="5273480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2B60F9-87BF-466E-91CA-E1B165782AF9}"/>
              </a:ext>
            </a:extLst>
          </p:cNvPr>
          <p:cNvSpPr/>
          <p:nvPr/>
        </p:nvSpPr>
        <p:spPr>
          <a:xfrm>
            <a:off x="5620721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7493CBD7-251B-4CC5-8A47-5D5CF45C1418}"/>
              </a:ext>
            </a:extLst>
          </p:cNvPr>
          <p:cNvSpPr/>
          <p:nvPr/>
        </p:nvSpPr>
        <p:spPr>
          <a:xfrm>
            <a:off x="4578998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0E53705-67A8-41E8-807C-1D9CBCCBDAC5}"/>
              </a:ext>
            </a:extLst>
          </p:cNvPr>
          <p:cNvSpPr/>
          <p:nvPr/>
        </p:nvSpPr>
        <p:spPr>
          <a:xfrm>
            <a:off x="4926239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47FDA18-3759-420C-BBD1-1DC294AC8423}"/>
              </a:ext>
            </a:extLst>
          </p:cNvPr>
          <p:cNvSpPr/>
          <p:nvPr/>
        </p:nvSpPr>
        <p:spPr>
          <a:xfrm>
            <a:off x="5273480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D580306-F7DE-4C69-9038-1C9C50D7A4D0}"/>
              </a:ext>
            </a:extLst>
          </p:cNvPr>
          <p:cNvSpPr/>
          <p:nvPr/>
        </p:nvSpPr>
        <p:spPr>
          <a:xfrm>
            <a:off x="5620721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02A1F50-FD17-4CD5-B212-29BA16AB3A85}"/>
              </a:ext>
            </a:extLst>
          </p:cNvPr>
          <p:cNvSpPr/>
          <p:nvPr/>
        </p:nvSpPr>
        <p:spPr>
          <a:xfrm>
            <a:off x="4578998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749A462-E6D2-4027-8044-D33BA399FB3C}"/>
              </a:ext>
            </a:extLst>
          </p:cNvPr>
          <p:cNvSpPr/>
          <p:nvPr/>
        </p:nvSpPr>
        <p:spPr>
          <a:xfrm>
            <a:off x="4926239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1411A6C-F22A-4188-9ABC-D3CD40AB5BC6}"/>
              </a:ext>
            </a:extLst>
          </p:cNvPr>
          <p:cNvSpPr/>
          <p:nvPr/>
        </p:nvSpPr>
        <p:spPr>
          <a:xfrm>
            <a:off x="5273480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5FBB6FB-8BF6-4028-B2D4-5AB2E4BFEAF3}"/>
              </a:ext>
            </a:extLst>
          </p:cNvPr>
          <p:cNvSpPr/>
          <p:nvPr/>
        </p:nvSpPr>
        <p:spPr>
          <a:xfrm>
            <a:off x="5620721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314C36-4C93-4B80-B95E-B2EABD5F5A20}"/>
              </a:ext>
            </a:extLst>
          </p:cNvPr>
          <p:cNvSpPr/>
          <p:nvPr/>
        </p:nvSpPr>
        <p:spPr>
          <a:xfrm rot="5400000">
            <a:off x="5095090" y="4519624"/>
            <a:ext cx="347243" cy="48182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94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39242" y="1195445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741B96-0C1D-4868-87E3-9BB1571099F4}"/>
              </a:ext>
            </a:extLst>
          </p:cNvPr>
          <p:cNvSpPr/>
          <p:nvPr/>
        </p:nvSpPr>
        <p:spPr>
          <a:xfrm>
            <a:off x="1545604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A5D01DF-08D4-4398-AE3B-F43ED9EFFDD8}"/>
              </a:ext>
            </a:extLst>
          </p:cNvPr>
          <p:cNvSpPr/>
          <p:nvPr/>
        </p:nvSpPr>
        <p:spPr>
          <a:xfrm>
            <a:off x="1892845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27E958E-578C-4D70-AA39-3612658CD62F}"/>
              </a:ext>
            </a:extLst>
          </p:cNvPr>
          <p:cNvSpPr/>
          <p:nvPr/>
        </p:nvSpPr>
        <p:spPr>
          <a:xfrm>
            <a:off x="2240086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4026B8-6488-431B-B896-E2670EA4F34A}"/>
              </a:ext>
            </a:extLst>
          </p:cNvPr>
          <p:cNvSpPr/>
          <p:nvPr/>
        </p:nvSpPr>
        <p:spPr>
          <a:xfrm>
            <a:off x="1545604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437BEB-589F-4044-A06F-9DA0FBE49BEB}"/>
              </a:ext>
            </a:extLst>
          </p:cNvPr>
          <p:cNvSpPr/>
          <p:nvPr/>
        </p:nvSpPr>
        <p:spPr>
          <a:xfrm>
            <a:off x="1892845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8DA9ECC-6782-45D5-B6FD-43FC2FF3FB78}"/>
              </a:ext>
            </a:extLst>
          </p:cNvPr>
          <p:cNvSpPr/>
          <p:nvPr/>
        </p:nvSpPr>
        <p:spPr>
          <a:xfrm>
            <a:off x="2240086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B69B0CC-DEE6-46E6-BADC-B9E75B078395}"/>
              </a:ext>
            </a:extLst>
          </p:cNvPr>
          <p:cNvSpPr/>
          <p:nvPr/>
        </p:nvSpPr>
        <p:spPr>
          <a:xfrm>
            <a:off x="1545604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A6268B-39BC-46EC-9DD4-EE6891B16541}"/>
              </a:ext>
            </a:extLst>
          </p:cNvPr>
          <p:cNvSpPr/>
          <p:nvPr/>
        </p:nvSpPr>
        <p:spPr>
          <a:xfrm>
            <a:off x="1892845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5314059-C74E-4DEA-BC1A-AC73CB792FF9}"/>
              </a:ext>
            </a:extLst>
          </p:cNvPr>
          <p:cNvSpPr/>
          <p:nvPr/>
        </p:nvSpPr>
        <p:spPr>
          <a:xfrm>
            <a:off x="2240086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4496474-F2FC-4616-B901-55DDA11518CB}"/>
              </a:ext>
            </a:extLst>
          </p:cNvPr>
          <p:cNvGrpSpPr/>
          <p:nvPr/>
        </p:nvGrpSpPr>
        <p:grpSpPr>
          <a:xfrm>
            <a:off x="1545604" y="4209784"/>
            <a:ext cx="694482" cy="694482"/>
            <a:chOff x="6898511" y="2734964"/>
            <a:chExt cx="694482" cy="69448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8237B91-749F-4C32-A38D-914CA7AC40B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E35B0BB-0E96-40F5-8A69-BDFB6227D78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A6668EE-6772-45A9-9B4D-E4524EF5A72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B7377F7-7BEA-4182-973F-6576A460AA7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B664CFCB-4D90-4941-828E-AD2D63E3E636}"/>
              </a:ext>
            </a:extLst>
          </p:cNvPr>
          <p:cNvSpPr txBox="1"/>
          <p:nvPr/>
        </p:nvSpPr>
        <p:spPr>
          <a:xfrm>
            <a:off x="1427017" y="54183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41D710CA-1E1D-40D1-A100-5F6E3ABA5BDB}"/>
              </a:ext>
            </a:extLst>
          </p:cNvPr>
          <p:cNvSpPr/>
          <p:nvPr/>
        </p:nvSpPr>
        <p:spPr>
          <a:xfrm>
            <a:off x="3094227" y="4522301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07D35FB-251D-48AC-ACD5-80EB213FBC94}"/>
              </a:ext>
            </a:extLst>
          </p:cNvPr>
          <p:cNvSpPr/>
          <p:nvPr/>
        </p:nvSpPr>
        <p:spPr>
          <a:xfrm>
            <a:off x="4015866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E9CC121-7328-4939-A4BF-C02F80D68C9C}"/>
              </a:ext>
            </a:extLst>
          </p:cNvPr>
          <p:cNvSpPr/>
          <p:nvPr/>
        </p:nvSpPr>
        <p:spPr>
          <a:xfrm>
            <a:off x="4363107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E75CEBE-90B7-49D5-B2FD-3AAFDFE8BE87}"/>
              </a:ext>
            </a:extLst>
          </p:cNvPr>
          <p:cNvSpPr/>
          <p:nvPr/>
        </p:nvSpPr>
        <p:spPr>
          <a:xfrm>
            <a:off x="4710348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D24E37F-CC34-40E9-B87C-2FECA31EF55B}"/>
              </a:ext>
            </a:extLst>
          </p:cNvPr>
          <p:cNvSpPr/>
          <p:nvPr/>
        </p:nvSpPr>
        <p:spPr>
          <a:xfrm>
            <a:off x="5057589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E00891A-208E-4B3F-A1F2-ED5D9CCE69E1}"/>
              </a:ext>
            </a:extLst>
          </p:cNvPr>
          <p:cNvSpPr/>
          <p:nvPr/>
        </p:nvSpPr>
        <p:spPr>
          <a:xfrm>
            <a:off x="4015866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3D3572-168E-4DBE-91F0-4B3FDAE6976F}"/>
              </a:ext>
            </a:extLst>
          </p:cNvPr>
          <p:cNvSpPr/>
          <p:nvPr/>
        </p:nvSpPr>
        <p:spPr>
          <a:xfrm>
            <a:off x="4363107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CA0E592-EF39-438C-BAEC-74B70B7ACA10}"/>
              </a:ext>
            </a:extLst>
          </p:cNvPr>
          <p:cNvSpPr/>
          <p:nvPr/>
        </p:nvSpPr>
        <p:spPr>
          <a:xfrm>
            <a:off x="4710348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F0F7F4-CD6E-48CA-8087-9B7AEB755909}"/>
              </a:ext>
            </a:extLst>
          </p:cNvPr>
          <p:cNvSpPr/>
          <p:nvPr/>
        </p:nvSpPr>
        <p:spPr>
          <a:xfrm>
            <a:off x="5057589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980D996-3F45-4817-8C21-80EB9B8F2091}"/>
              </a:ext>
            </a:extLst>
          </p:cNvPr>
          <p:cNvSpPr/>
          <p:nvPr/>
        </p:nvSpPr>
        <p:spPr>
          <a:xfrm>
            <a:off x="4015866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28C641-0E58-482C-9801-AD32BF3A829A}"/>
              </a:ext>
            </a:extLst>
          </p:cNvPr>
          <p:cNvSpPr/>
          <p:nvPr/>
        </p:nvSpPr>
        <p:spPr>
          <a:xfrm>
            <a:off x="4363107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AC41DA2-CA87-443F-B891-E0EB8BC65818}"/>
              </a:ext>
            </a:extLst>
          </p:cNvPr>
          <p:cNvSpPr/>
          <p:nvPr/>
        </p:nvSpPr>
        <p:spPr>
          <a:xfrm>
            <a:off x="4710348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13CD84-E08E-4FCB-9993-CECFFA28999D}"/>
              </a:ext>
            </a:extLst>
          </p:cNvPr>
          <p:cNvSpPr/>
          <p:nvPr/>
        </p:nvSpPr>
        <p:spPr>
          <a:xfrm>
            <a:off x="5057589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4FC2F7A-D9BA-4B50-81BC-1C0F9EBB47D3}"/>
              </a:ext>
            </a:extLst>
          </p:cNvPr>
          <p:cNvSpPr/>
          <p:nvPr/>
        </p:nvSpPr>
        <p:spPr>
          <a:xfrm>
            <a:off x="4015866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CFE803-1972-47B9-954B-60C9BC55823C}"/>
              </a:ext>
            </a:extLst>
          </p:cNvPr>
          <p:cNvSpPr/>
          <p:nvPr/>
        </p:nvSpPr>
        <p:spPr>
          <a:xfrm>
            <a:off x="4363107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FF5C281-66E9-43F5-8D43-660B7A27CF19}"/>
              </a:ext>
            </a:extLst>
          </p:cNvPr>
          <p:cNvSpPr/>
          <p:nvPr/>
        </p:nvSpPr>
        <p:spPr>
          <a:xfrm>
            <a:off x="4710348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89E9F96-6C95-4659-9BA8-D51F9AC0D23A}"/>
              </a:ext>
            </a:extLst>
          </p:cNvPr>
          <p:cNvSpPr/>
          <p:nvPr/>
        </p:nvSpPr>
        <p:spPr>
          <a:xfrm>
            <a:off x="5057589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B8A08A-7B85-4C58-9C3E-8DDD12231FB3}"/>
              </a:ext>
            </a:extLst>
          </p:cNvPr>
          <p:cNvSpPr txBox="1"/>
          <p:nvPr/>
        </p:nvSpPr>
        <p:spPr>
          <a:xfrm>
            <a:off x="4311872" y="555330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3A6DB0D-E389-4749-8D1A-D1BC306E0B26}"/>
              </a:ext>
            </a:extLst>
          </p:cNvPr>
          <p:cNvSpPr/>
          <p:nvPr/>
        </p:nvSpPr>
        <p:spPr>
          <a:xfrm>
            <a:off x="6162991" y="415154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FF171BA-4CBD-48F3-8A30-A12F29534C08}"/>
              </a:ext>
            </a:extLst>
          </p:cNvPr>
          <p:cNvSpPr/>
          <p:nvPr/>
        </p:nvSpPr>
        <p:spPr>
          <a:xfrm>
            <a:off x="6162991" y="48460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16AFB0-B28B-45D3-A15C-5A9B72B6BFCA}"/>
              </a:ext>
            </a:extLst>
          </p:cNvPr>
          <p:cNvSpPr/>
          <p:nvPr/>
        </p:nvSpPr>
        <p:spPr>
          <a:xfrm>
            <a:off x="6162991" y="44987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945C1D-0E8F-46E1-B8AD-C96DA229F5FE}"/>
              </a:ext>
            </a:extLst>
          </p:cNvPr>
          <p:cNvSpPr/>
          <p:nvPr/>
        </p:nvSpPr>
        <p:spPr>
          <a:xfrm>
            <a:off x="6162991" y="51932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DADFB7-E7AB-4E69-8EEA-A91C2ED53C8B}"/>
              </a:ext>
            </a:extLst>
          </p:cNvPr>
          <p:cNvSpPr txBox="1"/>
          <p:nvPr/>
        </p:nvSpPr>
        <p:spPr>
          <a:xfrm>
            <a:off x="6039528" y="558766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B6AE86-3FE9-4B16-BF83-CA5CFC26584D}"/>
              </a:ext>
            </a:extLst>
          </p:cNvPr>
          <p:cNvSpPr txBox="1"/>
          <p:nvPr/>
        </p:nvSpPr>
        <p:spPr>
          <a:xfrm>
            <a:off x="5648024" y="46583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7A6CF9-E358-4176-9CD5-AF6262DA4B9B}"/>
              </a:ext>
            </a:extLst>
          </p:cNvPr>
          <p:cNvSpPr txBox="1"/>
          <p:nvPr/>
        </p:nvSpPr>
        <p:spPr>
          <a:xfrm>
            <a:off x="3638610" y="5904289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ED819A4-9C2F-4E6B-B3DD-13E7561B12E0}"/>
              </a:ext>
            </a:extLst>
          </p:cNvPr>
          <p:cNvSpPr txBox="1"/>
          <p:nvPr/>
        </p:nvSpPr>
        <p:spPr>
          <a:xfrm>
            <a:off x="5742114" y="590428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,FN)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668D4-B761-40D9-BA88-9F316B00C309}"/>
              </a:ext>
            </a:extLst>
          </p:cNvPr>
          <p:cNvSpPr txBox="1"/>
          <p:nvPr/>
        </p:nvSpPr>
        <p:spPr>
          <a:xfrm>
            <a:off x="1850232" y="3825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9AFAD9-C75E-4FE2-B45C-0F08774702DF}"/>
              </a:ext>
            </a:extLst>
          </p:cNvPr>
          <p:cNvSpPr txBox="1"/>
          <p:nvPr/>
        </p:nvSpPr>
        <p:spPr>
          <a:xfrm>
            <a:off x="4572247" y="3716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ACCB5-AE48-4FFC-A4B6-C194DC721940}"/>
              </a:ext>
            </a:extLst>
          </p:cNvPr>
          <p:cNvSpPr txBox="1"/>
          <p:nvPr/>
        </p:nvSpPr>
        <p:spPr>
          <a:xfrm>
            <a:off x="1850232" y="2686672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0908832-8CAC-4BB0-B1FB-ED17E006BDAD}"/>
              </a:ext>
            </a:extLst>
          </p:cNvPr>
          <p:cNvSpPr/>
          <p:nvPr/>
        </p:nvSpPr>
        <p:spPr>
          <a:xfrm>
            <a:off x="6510232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27951CD-88BF-490A-AFCE-1C8B87EC59F7}"/>
              </a:ext>
            </a:extLst>
          </p:cNvPr>
          <p:cNvSpPr/>
          <p:nvPr/>
        </p:nvSpPr>
        <p:spPr>
          <a:xfrm>
            <a:off x="6857473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4A6EFF3-CBC9-47ED-9376-78AA5CC5B77D}"/>
              </a:ext>
            </a:extLst>
          </p:cNvPr>
          <p:cNvSpPr/>
          <p:nvPr/>
        </p:nvSpPr>
        <p:spPr>
          <a:xfrm>
            <a:off x="7204714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6365CA5-F6D1-4B19-9C40-2E64382F5699}"/>
              </a:ext>
            </a:extLst>
          </p:cNvPr>
          <p:cNvSpPr/>
          <p:nvPr/>
        </p:nvSpPr>
        <p:spPr>
          <a:xfrm>
            <a:off x="7554919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70E3477-B903-4929-9039-62F805F59AC5}"/>
              </a:ext>
            </a:extLst>
          </p:cNvPr>
          <p:cNvSpPr txBox="1"/>
          <p:nvPr/>
        </p:nvSpPr>
        <p:spPr>
          <a:xfrm>
            <a:off x="6900444" y="14466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276457F-1C00-4DD8-BC34-6B3EBB13D5DB}"/>
              </a:ext>
            </a:extLst>
          </p:cNvPr>
          <p:cNvSpPr txBox="1"/>
          <p:nvPr/>
        </p:nvSpPr>
        <p:spPr>
          <a:xfrm>
            <a:off x="8559375" y="100098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C975493-AF6D-489F-A77E-5C94328EAE8C}"/>
              </a:ext>
            </a:extLst>
          </p:cNvPr>
          <p:cNvSpPr/>
          <p:nvPr/>
        </p:nvSpPr>
        <p:spPr>
          <a:xfrm>
            <a:off x="8732995" y="13273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A71103E-B7C1-4478-AB5C-A487D2833E86}"/>
              </a:ext>
            </a:extLst>
          </p:cNvPr>
          <p:cNvSpPr/>
          <p:nvPr/>
        </p:nvSpPr>
        <p:spPr>
          <a:xfrm>
            <a:off x="8732995" y="202182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16E71D7-C591-4EB7-A8B2-3F5CD3E1E97A}"/>
              </a:ext>
            </a:extLst>
          </p:cNvPr>
          <p:cNvSpPr/>
          <p:nvPr/>
        </p:nvSpPr>
        <p:spPr>
          <a:xfrm>
            <a:off x="8732995" y="16745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A9D9195-CDC2-4F72-9870-29C8BE4397C7}"/>
              </a:ext>
            </a:extLst>
          </p:cNvPr>
          <p:cNvSpPr/>
          <p:nvPr/>
        </p:nvSpPr>
        <p:spPr>
          <a:xfrm>
            <a:off x="8732995" y="236906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D9474F6-30F1-493A-8D3A-98B6263C1642}"/>
              </a:ext>
            </a:extLst>
          </p:cNvPr>
          <p:cNvSpPr txBox="1"/>
          <p:nvPr/>
        </p:nvSpPr>
        <p:spPr>
          <a:xfrm>
            <a:off x="5730849" y="363852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04BEF39-B229-4C76-B05A-B6CCCD8EDE3E}"/>
              </a:ext>
            </a:extLst>
          </p:cNvPr>
          <p:cNvSpPr/>
          <p:nvPr/>
        </p:nvSpPr>
        <p:spPr>
          <a:xfrm>
            <a:off x="7367492" y="41509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88B2736-70C4-48FD-9A3E-6AA3C1232813}"/>
              </a:ext>
            </a:extLst>
          </p:cNvPr>
          <p:cNvSpPr/>
          <p:nvPr/>
        </p:nvSpPr>
        <p:spPr>
          <a:xfrm>
            <a:off x="7367492" y="48454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2216019-56BA-4065-BA54-A22CC8336C76}"/>
              </a:ext>
            </a:extLst>
          </p:cNvPr>
          <p:cNvSpPr/>
          <p:nvPr/>
        </p:nvSpPr>
        <p:spPr>
          <a:xfrm>
            <a:off x="7367492" y="44982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CED0E14-D452-490F-8617-86C947EDF8F7}"/>
              </a:ext>
            </a:extLst>
          </p:cNvPr>
          <p:cNvSpPr/>
          <p:nvPr/>
        </p:nvSpPr>
        <p:spPr>
          <a:xfrm>
            <a:off x="7367492" y="51927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5213D18-5C6D-44F8-AD71-748FF89E7C31}"/>
              </a:ext>
            </a:extLst>
          </p:cNvPr>
          <p:cNvSpPr txBox="1"/>
          <p:nvPr/>
        </p:nvSpPr>
        <p:spPr>
          <a:xfrm>
            <a:off x="7156443" y="559844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8DC8EA8-4A34-432D-9A19-4EAF0B4BE586}"/>
              </a:ext>
            </a:extLst>
          </p:cNvPr>
          <p:cNvSpPr txBox="1"/>
          <p:nvPr/>
        </p:nvSpPr>
        <p:spPr>
          <a:xfrm>
            <a:off x="6859567" y="46663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C9EEA57-F05D-4EBC-BE13-39414DEFE5A8}"/>
              </a:ext>
            </a:extLst>
          </p:cNvPr>
          <p:cNvSpPr txBox="1"/>
          <p:nvPr/>
        </p:nvSpPr>
        <p:spPr>
          <a:xfrm>
            <a:off x="7865262" y="46583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6BC675C-7288-4BE0-9349-373F691F37D8}"/>
              </a:ext>
            </a:extLst>
          </p:cNvPr>
          <p:cNvSpPr/>
          <p:nvPr/>
        </p:nvSpPr>
        <p:spPr>
          <a:xfrm>
            <a:off x="8200902" y="46663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390C31-162B-4D9B-A4F7-4B3B43DFA1C8}"/>
              </a:ext>
            </a:extLst>
          </p:cNvPr>
          <p:cNvSpPr txBox="1"/>
          <p:nvPr/>
        </p:nvSpPr>
        <p:spPr>
          <a:xfrm>
            <a:off x="8648307" y="467619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FFDA4B4-2155-4726-B664-FD7C974D2159}"/>
              </a:ext>
            </a:extLst>
          </p:cNvPr>
          <p:cNvSpPr/>
          <p:nvPr/>
        </p:nvSpPr>
        <p:spPr>
          <a:xfrm>
            <a:off x="9080236" y="41673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0EF190E-9BA6-4FBA-9474-0912F99B409A}"/>
              </a:ext>
            </a:extLst>
          </p:cNvPr>
          <p:cNvSpPr/>
          <p:nvPr/>
        </p:nvSpPr>
        <p:spPr>
          <a:xfrm>
            <a:off x="9080236" y="48618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8FD7600-D268-469E-B0C2-9662D32D354C}"/>
              </a:ext>
            </a:extLst>
          </p:cNvPr>
          <p:cNvSpPr/>
          <p:nvPr/>
        </p:nvSpPr>
        <p:spPr>
          <a:xfrm>
            <a:off x="9080236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E5EF9F-8F92-4E45-9A1C-8CDBDF6F4D3E}"/>
              </a:ext>
            </a:extLst>
          </p:cNvPr>
          <p:cNvSpPr/>
          <p:nvPr/>
        </p:nvSpPr>
        <p:spPr>
          <a:xfrm>
            <a:off x="9080236" y="52090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3B0F969-6C3E-4F47-8892-DD707CB81FF6}"/>
              </a:ext>
            </a:extLst>
          </p:cNvPr>
          <p:cNvSpPr txBox="1"/>
          <p:nvPr/>
        </p:nvSpPr>
        <p:spPr>
          <a:xfrm>
            <a:off x="8896177" y="556527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78B6769-AADE-4932-8A03-88C22FC2C728}"/>
              </a:ext>
            </a:extLst>
          </p:cNvPr>
          <p:cNvSpPr txBox="1"/>
          <p:nvPr/>
        </p:nvSpPr>
        <p:spPr>
          <a:xfrm>
            <a:off x="8681760" y="592621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2C7BBD5-E30F-4F9A-A539-381DC0E331BE}"/>
              </a:ext>
            </a:extLst>
          </p:cNvPr>
          <p:cNvSpPr/>
          <p:nvPr/>
        </p:nvSpPr>
        <p:spPr>
          <a:xfrm>
            <a:off x="10093747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E23CB485-098E-4CD8-8D23-61890FC3D589}"/>
              </a:ext>
            </a:extLst>
          </p:cNvPr>
          <p:cNvSpPr/>
          <p:nvPr/>
        </p:nvSpPr>
        <p:spPr>
          <a:xfrm>
            <a:off x="10440988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10ED0D7-EDC3-4769-896C-BD858CDBF541}"/>
              </a:ext>
            </a:extLst>
          </p:cNvPr>
          <p:cNvSpPr/>
          <p:nvPr/>
        </p:nvSpPr>
        <p:spPr>
          <a:xfrm>
            <a:off x="10093747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20D737D-3FCF-433C-99EF-6B6A7D64291E}"/>
              </a:ext>
            </a:extLst>
          </p:cNvPr>
          <p:cNvSpPr/>
          <p:nvPr/>
        </p:nvSpPr>
        <p:spPr>
          <a:xfrm>
            <a:off x="10440988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D1A2D7D-2E8A-4BC4-8309-41C9A72E88AC}"/>
              </a:ext>
            </a:extLst>
          </p:cNvPr>
          <p:cNvSpPr/>
          <p:nvPr/>
        </p:nvSpPr>
        <p:spPr>
          <a:xfrm>
            <a:off x="9599393" y="4676192"/>
            <a:ext cx="314253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78E01A0-6A90-47F1-B7C0-3CA46568FD07}"/>
              </a:ext>
            </a:extLst>
          </p:cNvPr>
          <p:cNvSpPr txBox="1"/>
          <p:nvPr/>
        </p:nvSpPr>
        <p:spPr>
          <a:xfrm>
            <a:off x="10026554" y="590428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3125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05114" y="3128125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486760" y="3194038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563926" y="3253567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38560" y="3315383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696436" y="3375848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754309" y="3429001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816356" y="3441442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36280" y="3372355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994153" y="3425508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4056200" y="3437949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242380" y="3304108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300256" y="3364573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358129" y="3417726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420176" y="3430167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540100" y="3361080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597973" y="3414233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660020" y="3426674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D3D9DF-4D09-4A8E-94A3-4820FBA4430B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62F33E-45D9-4E8C-A7F4-0F361BBADC40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DA0A2F-5267-4601-A984-AE262B2F970E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F25CA7-5B60-4311-857D-E6E14CB76B8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BDB716-6DD7-4056-9D45-040C1F18FB43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7FDB3A-7B47-49A5-9916-8AD663B35AAF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4B5C03-53C6-4060-9BF0-53736C99A21F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4EB65C2-C674-4BD7-8BED-268F3698D0DC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436D85-2C35-4DD5-A8AA-DFFF05037CCC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886C60-B2AF-441C-A0E7-53B66876CBE5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383116B-45F3-48F3-AE3D-F4200CCEA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43FE2F-D6A6-4FD0-A10B-935C054F77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9816AE-3A68-4CE3-A838-C6BB62B6BF1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DE1F75B-3613-4E0C-A98C-642F9E05498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EF4AF9-05EC-4B75-9406-64F70348B723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826C16-E6E7-4025-8661-B4DEBEC3F1A9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2E0F6A-58CA-40BB-A606-7F825C8BED30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47F9366-EBE1-4DA9-9D6B-C7EC6B38C7B3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5F1CDA-3B87-4B04-AFFF-58D3D74F581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0BCC59-BA24-413D-A804-FDD6B5F73A18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568EC0-ADF1-48CC-92D4-195E9C70E8F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111043-CD3C-4DAA-9F0D-41BB2CC3BE8C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15BA51E-0B51-4219-9A82-57E6B9F8A3E6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0B7BA1-95FA-400B-ADD3-0213B6CE6D6A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D58DBAD-09E9-4625-B14C-132F0F74D8A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CF30C8B-ECF6-4CDA-9EAC-82243BE8749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5C769D4-E7DE-4124-8916-FE385B7695F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F54646E-F802-4B27-8DB4-4A373094712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535D77E-79AC-4BFF-8714-60E3614AB637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51D708-5C9C-4353-9CEE-F13714B3EBD3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1B3C6CD-8128-43AC-9B97-51E6199D1B3B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70992BF-C4C6-496F-A594-10A74BFC7E7D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9B281C-8229-4BAF-80B2-B37795994071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20FCCB-9039-434B-A951-2D1C7F7BB1AB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230E3E-6C58-4AA7-88DB-4FDE019727F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BEDD57-2C39-4A4C-9248-88B2086DED7C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287AEFA-D3C9-4E6C-B983-C8EB30398EA8}"/>
              </a:ext>
            </a:extLst>
          </p:cNvPr>
          <p:cNvSpPr/>
          <p:nvPr/>
        </p:nvSpPr>
        <p:spPr>
          <a:xfrm>
            <a:off x="486760" y="4259207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0A4F110-B5C6-42AB-815F-C6133C8EECCC}"/>
              </a:ext>
            </a:extLst>
          </p:cNvPr>
          <p:cNvGrpSpPr/>
          <p:nvPr/>
        </p:nvGrpSpPr>
        <p:grpSpPr>
          <a:xfrm>
            <a:off x="563926" y="4318736"/>
            <a:ext cx="9224398" cy="874737"/>
            <a:chOff x="563926" y="3253567"/>
            <a:chExt cx="8660675" cy="87473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EDC7F5-1DEB-47B4-85D9-1AEFCF84916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9351AA1-A1FC-4B15-A593-04D6745D0FD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EFE2267-CBC5-40D9-B861-5A72386683EB}"/>
              </a:ext>
            </a:extLst>
          </p:cNvPr>
          <p:cNvGrpSpPr/>
          <p:nvPr/>
        </p:nvGrpSpPr>
        <p:grpSpPr>
          <a:xfrm>
            <a:off x="638560" y="4380552"/>
            <a:ext cx="4479689" cy="758496"/>
            <a:chOff x="563926" y="3253567"/>
            <a:chExt cx="8660675" cy="874737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F9B0313-8821-4CD9-8844-FB32A918BB3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4CE2EDF-9D38-4CC4-8964-EB06F78593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0D69C61-5066-4D7E-9EBD-216B7AE23E9C}"/>
              </a:ext>
            </a:extLst>
          </p:cNvPr>
          <p:cNvGrpSpPr/>
          <p:nvPr/>
        </p:nvGrpSpPr>
        <p:grpSpPr>
          <a:xfrm>
            <a:off x="696436" y="4441017"/>
            <a:ext cx="2124094" cy="650039"/>
            <a:chOff x="563926" y="3253567"/>
            <a:chExt cx="8660675" cy="874737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A0E3663-4AC8-4013-98BB-42C3DA67B0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22AC56-328E-41EE-9168-4C8001D2C1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8853E29-7A43-43AD-86AA-6CC36C8696AE}"/>
              </a:ext>
            </a:extLst>
          </p:cNvPr>
          <p:cNvGrpSpPr/>
          <p:nvPr/>
        </p:nvGrpSpPr>
        <p:grpSpPr>
          <a:xfrm>
            <a:off x="754309" y="4494170"/>
            <a:ext cx="946299" cy="529542"/>
            <a:chOff x="563926" y="3253567"/>
            <a:chExt cx="8660675" cy="874737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7F3E4AA-249F-414C-AA30-BB4A5D21CAC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5C9078A-9C05-4198-845C-90D6AD96C2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73E93A9-EA1B-4B33-8D0A-085F0E8C4EBE}"/>
              </a:ext>
            </a:extLst>
          </p:cNvPr>
          <p:cNvGrpSpPr/>
          <p:nvPr/>
        </p:nvGrpSpPr>
        <p:grpSpPr>
          <a:xfrm>
            <a:off x="1816356" y="4506611"/>
            <a:ext cx="946299" cy="529542"/>
            <a:chOff x="563926" y="3253567"/>
            <a:chExt cx="8660675" cy="87473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7810DF6-F55E-4964-8B17-0D8125A2E00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1DA02C0-2AAE-4A32-8E9D-5A8008F6F8E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B079BB8-9CE0-453C-A2E8-F95E54AC592C}"/>
              </a:ext>
            </a:extLst>
          </p:cNvPr>
          <p:cNvGrpSpPr/>
          <p:nvPr/>
        </p:nvGrpSpPr>
        <p:grpSpPr>
          <a:xfrm>
            <a:off x="2936280" y="4437524"/>
            <a:ext cx="2124094" cy="650039"/>
            <a:chOff x="563926" y="3253567"/>
            <a:chExt cx="8660675" cy="87473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50B5544-A099-48E7-BCBA-AD9071F0A65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0B07EB9-4F28-4A67-826F-5E028E5D390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677F053-3E1C-421D-AC47-5CCE8E692BCA}"/>
              </a:ext>
            </a:extLst>
          </p:cNvPr>
          <p:cNvGrpSpPr/>
          <p:nvPr/>
        </p:nvGrpSpPr>
        <p:grpSpPr>
          <a:xfrm>
            <a:off x="2994153" y="4490677"/>
            <a:ext cx="946299" cy="529542"/>
            <a:chOff x="563926" y="3253567"/>
            <a:chExt cx="8660675" cy="87473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5317FD5-C2E0-4BA0-8EE6-CBFDB48C98A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A65D8A-7CA4-4E9C-8036-4F139F98426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E913029-497C-4782-A324-A86207588E7A}"/>
              </a:ext>
            </a:extLst>
          </p:cNvPr>
          <p:cNvGrpSpPr/>
          <p:nvPr/>
        </p:nvGrpSpPr>
        <p:grpSpPr>
          <a:xfrm>
            <a:off x="4056200" y="4503118"/>
            <a:ext cx="946299" cy="529542"/>
            <a:chOff x="563926" y="3253567"/>
            <a:chExt cx="8660675" cy="87473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AEDF8C3-AFF1-4EAA-B12F-7AF00EB4DFD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FA981FD-4263-4294-B5D6-7A40830855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28E2BF7-AB5C-4727-9B5C-9AEC6310DC44}"/>
              </a:ext>
            </a:extLst>
          </p:cNvPr>
          <p:cNvGrpSpPr/>
          <p:nvPr/>
        </p:nvGrpSpPr>
        <p:grpSpPr>
          <a:xfrm>
            <a:off x="5242380" y="4369277"/>
            <a:ext cx="4479689" cy="758496"/>
            <a:chOff x="563926" y="3253567"/>
            <a:chExt cx="8660675" cy="874737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99A0DE7-3F1C-418F-99BD-52DD214BD31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224D7F8-BB4F-4310-BBA8-6BFC66ACD8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7262F2F-297F-4C0D-9252-AB2BA8DBFEA0}"/>
              </a:ext>
            </a:extLst>
          </p:cNvPr>
          <p:cNvGrpSpPr/>
          <p:nvPr/>
        </p:nvGrpSpPr>
        <p:grpSpPr>
          <a:xfrm>
            <a:off x="5300256" y="4429742"/>
            <a:ext cx="2124094" cy="650039"/>
            <a:chOff x="563926" y="3253567"/>
            <a:chExt cx="8660675" cy="87473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9262804-4E60-4B8A-927F-5A7F099986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254E716-DDDA-466D-9173-00B47E8028C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FA80B8A-2A14-40F6-8B29-3D19282350BF}"/>
              </a:ext>
            </a:extLst>
          </p:cNvPr>
          <p:cNvGrpSpPr/>
          <p:nvPr/>
        </p:nvGrpSpPr>
        <p:grpSpPr>
          <a:xfrm>
            <a:off x="5358129" y="4482895"/>
            <a:ext cx="946299" cy="529542"/>
            <a:chOff x="563926" y="3253567"/>
            <a:chExt cx="8660675" cy="874737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DB0D18A-6D98-4549-B5FE-721230359D1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729E283-13A0-4762-8ABF-29025E48D94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7FA3B2C-11B8-4EA1-84E6-9645F3DBDF2B}"/>
              </a:ext>
            </a:extLst>
          </p:cNvPr>
          <p:cNvGrpSpPr/>
          <p:nvPr/>
        </p:nvGrpSpPr>
        <p:grpSpPr>
          <a:xfrm>
            <a:off x="6420176" y="4495336"/>
            <a:ext cx="946299" cy="529542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11EAA27-C61B-4DB5-87C2-317C62F8768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FCEA141-E926-4072-A9C5-8CE9629F90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82998B1-4683-4298-8C74-EDF92B61BFF3}"/>
              </a:ext>
            </a:extLst>
          </p:cNvPr>
          <p:cNvGrpSpPr/>
          <p:nvPr/>
        </p:nvGrpSpPr>
        <p:grpSpPr>
          <a:xfrm>
            <a:off x="7540100" y="4426249"/>
            <a:ext cx="2124094" cy="650039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C233C8B-E23A-48DC-8D66-58D8426E5A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E2541C-FE8F-4CD6-87D8-F9CCE0CEBB5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6B95143-4D19-457A-B553-17A3B8E34408}"/>
              </a:ext>
            </a:extLst>
          </p:cNvPr>
          <p:cNvGrpSpPr/>
          <p:nvPr/>
        </p:nvGrpSpPr>
        <p:grpSpPr>
          <a:xfrm>
            <a:off x="7597973" y="4479402"/>
            <a:ext cx="946299" cy="529542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928882-F026-4C3A-97FD-D7BFFB4DC7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2259C-45EB-40D5-8FF2-5C0BA9484E0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1A95FED-B924-46B2-B6F3-55B4EF118BBF}"/>
              </a:ext>
            </a:extLst>
          </p:cNvPr>
          <p:cNvGrpSpPr/>
          <p:nvPr/>
        </p:nvGrpSpPr>
        <p:grpSpPr>
          <a:xfrm>
            <a:off x="8660020" y="4491843"/>
            <a:ext cx="946299" cy="529542"/>
            <a:chOff x="563926" y="3253567"/>
            <a:chExt cx="8660675" cy="874737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41E1631-897A-4668-8159-057B535684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890B4E6-7F7F-410D-8A74-B792EB5252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66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7778" y="1811980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882485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E63803-04FB-4D24-ACD8-9E73B4003B21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252D831-FC56-46FC-ACB8-C4B835D5DBA2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6E0CA1-FFBE-4184-B06D-951531B22151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0B43762-FCE3-4B88-A16D-A60887AB8FEE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ED0F1CD-ABA4-4A68-A1EF-F0AD1B641CE0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EC3638-5C46-4617-A8FB-3E9036998989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7738C2-218D-49C4-B6BD-8574E5E8D61D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6D50CE-1E0A-4FB1-87F1-3958195B85C2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948F6AC-D96F-47BC-9868-18B68B5B07D4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B20D4BE-7263-4641-84CB-0C6CFF0F32EC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DFFAC3-9431-43FB-A1DB-5C7CB955A91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B9D2E-0343-4668-9FFE-16C0004CD10A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0A57CF-8A1F-41E7-BE54-12BCCD9456E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054D8-F97E-45A0-A4B5-CF1865E5EE47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378446-EFBB-40B2-ADA8-EED0AF86F8ED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11DA42-B59A-4AA3-82AE-34C7037E7D85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9E89E5-2205-4403-85C8-B98578EA9AD5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385EC7-E6E3-44DB-821E-ED143A94D37B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558C70-A85B-4EAA-82FD-C2DF01BFBB6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2C1A5C0-51AF-4F6E-B522-9996D12F3EB5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737862-718E-42E4-A8D2-4B582A853E7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5A7D34-6211-4763-B40F-5F8692F533EB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DD79AD2-7F8B-42E3-A7A5-011B9A6FDD6E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AE3886-BBF7-452C-8595-947F3549B08B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EB4BEC8-A0AE-4090-8840-CE58C53AB876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EC1EC65-FCCE-4FAF-9E29-5FD65B3AEF5A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AB52D8A-B84A-416A-B5B1-E90CEB650A55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B7EF23-B41E-404E-8B4B-7A2DB04834CD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7AF52-8B86-43D5-937D-011AFAFA618B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4C051BF-584B-4407-8210-9F261DDAB4D5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DD42B15-D891-4D8F-8AD2-3299AD8FA4C4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9EDED3-338C-4766-A411-C57CE7F509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1B6F269-52BD-4420-9D0A-52F08DA4711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9EF6B5-7770-43CB-9EB6-5E28DCFB1D9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E034D6-355F-4718-8ADC-DE35EE9CAF4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6AE98BD-91AC-45A9-8089-AA0E37541416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1C99E8A-D586-4386-8F91-2551DD7DFB5A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3FC289-BE1C-4C9A-ABD5-B4C0B1B97BCB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DEEECE3-3A88-4293-ACB2-BDC6ECEA5489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F58F3A0-96FE-46ED-A80D-5162B46076D2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EBD1B5-7E57-48D4-8127-2F982E1B10EE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14B0172-9E54-4428-96F2-99017F049EEE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7D36F2F-34F5-4BF1-BCCE-78ECAAFD0666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7FEB970-FAAC-4529-A57B-74842197934C}"/>
              </a:ext>
            </a:extLst>
          </p:cNvPr>
          <p:cNvSpPr/>
          <p:nvPr/>
        </p:nvSpPr>
        <p:spPr>
          <a:xfrm>
            <a:off x="347241" y="4045528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98B5A53-C016-416C-9ED4-06EF4BD8E65A}"/>
              </a:ext>
            </a:extLst>
          </p:cNvPr>
          <p:cNvSpPr/>
          <p:nvPr/>
        </p:nvSpPr>
        <p:spPr>
          <a:xfrm>
            <a:off x="428887" y="4111441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3296325-55C9-4828-A24E-B5C133199EBC}"/>
              </a:ext>
            </a:extLst>
          </p:cNvPr>
          <p:cNvGrpSpPr/>
          <p:nvPr/>
        </p:nvGrpSpPr>
        <p:grpSpPr>
          <a:xfrm>
            <a:off x="506053" y="4170970"/>
            <a:ext cx="9224398" cy="874737"/>
            <a:chOff x="563926" y="3253567"/>
            <a:chExt cx="8660675" cy="87473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5E6C21-68C8-4473-81DB-3B7AE8B6967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F8D5ECA-074C-451C-8F42-BB0F28F6558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8EDF477-5FEF-4437-BA5E-28DBD75D0B5C}"/>
              </a:ext>
            </a:extLst>
          </p:cNvPr>
          <p:cNvGrpSpPr/>
          <p:nvPr/>
        </p:nvGrpSpPr>
        <p:grpSpPr>
          <a:xfrm>
            <a:off x="580687" y="4232786"/>
            <a:ext cx="4479689" cy="758496"/>
            <a:chOff x="563926" y="3253567"/>
            <a:chExt cx="8660675" cy="874737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6BAF22C-3942-41FC-A2F8-D2C0099095D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DD3C61-84D8-4037-8106-DCF448BE4B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3AA4455-0535-416E-88EA-D8FF18026C25}"/>
              </a:ext>
            </a:extLst>
          </p:cNvPr>
          <p:cNvGrpSpPr/>
          <p:nvPr/>
        </p:nvGrpSpPr>
        <p:grpSpPr>
          <a:xfrm>
            <a:off x="638563" y="4293251"/>
            <a:ext cx="2124094" cy="650039"/>
            <a:chOff x="563926" y="3253567"/>
            <a:chExt cx="8660675" cy="874737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26A32C0-129C-4A66-9330-BC0ABC0C7C3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D7204CB-1B86-4C29-B095-46B37F7E922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2BD2898-32F3-4CFB-A51D-30EFD490CC76}"/>
              </a:ext>
            </a:extLst>
          </p:cNvPr>
          <p:cNvGrpSpPr/>
          <p:nvPr/>
        </p:nvGrpSpPr>
        <p:grpSpPr>
          <a:xfrm>
            <a:off x="696436" y="4346404"/>
            <a:ext cx="946299" cy="529542"/>
            <a:chOff x="563926" y="3253567"/>
            <a:chExt cx="8660675" cy="874737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45C3968-8FFB-4CC1-B4D0-33A26AA154C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504367A-2BE7-4DA1-A43A-F3EB273D8D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567571A-A181-4BB2-AD0A-CE12964588E8}"/>
              </a:ext>
            </a:extLst>
          </p:cNvPr>
          <p:cNvGrpSpPr/>
          <p:nvPr/>
        </p:nvGrpSpPr>
        <p:grpSpPr>
          <a:xfrm>
            <a:off x="1758483" y="4358845"/>
            <a:ext cx="946299" cy="529542"/>
            <a:chOff x="563926" y="3253567"/>
            <a:chExt cx="8660675" cy="874737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9545A57-076A-4450-AB48-E30BC9D630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3EA4E62-4FCA-484F-A106-5107A48BC27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FDCF0B0-6733-4C61-B4FB-BD3BED054E83}"/>
              </a:ext>
            </a:extLst>
          </p:cNvPr>
          <p:cNvGrpSpPr/>
          <p:nvPr/>
        </p:nvGrpSpPr>
        <p:grpSpPr>
          <a:xfrm>
            <a:off x="2878407" y="4289758"/>
            <a:ext cx="2124094" cy="650039"/>
            <a:chOff x="563926" y="3253567"/>
            <a:chExt cx="8660675" cy="87473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37814AD-E49E-4995-8B41-43CB78BF0F6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79B47AC-8222-4AC5-97CC-0954DFC43AF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9A8E3F1-B938-477A-93B5-3BAC3390AA4A}"/>
              </a:ext>
            </a:extLst>
          </p:cNvPr>
          <p:cNvGrpSpPr/>
          <p:nvPr/>
        </p:nvGrpSpPr>
        <p:grpSpPr>
          <a:xfrm>
            <a:off x="2936280" y="4342911"/>
            <a:ext cx="946299" cy="529542"/>
            <a:chOff x="563926" y="3253567"/>
            <a:chExt cx="8660675" cy="87473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6A3DB95-3B2E-40E5-8287-5997722AD87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B656E0B-B2C2-4469-B910-BED86A2DD3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673B7E0-A838-4B92-8092-E64C8567856D}"/>
              </a:ext>
            </a:extLst>
          </p:cNvPr>
          <p:cNvGrpSpPr/>
          <p:nvPr/>
        </p:nvGrpSpPr>
        <p:grpSpPr>
          <a:xfrm>
            <a:off x="3998327" y="4355352"/>
            <a:ext cx="946299" cy="529542"/>
            <a:chOff x="563926" y="3253567"/>
            <a:chExt cx="8660675" cy="874737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BFEAC8F-774E-402C-B20E-2F77041902A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3B617F7-68FC-4556-8042-B38480F8571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7954F6A-55DE-4BD1-B33A-DCB776F35B2F}"/>
              </a:ext>
            </a:extLst>
          </p:cNvPr>
          <p:cNvGrpSpPr/>
          <p:nvPr/>
        </p:nvGrpSpPr>
        <p:grpSpPr>
          <a:xfrm>
            <a:off x="5184507" y="4221511"/>
            <a:ext cx="4479689" cy="758496"/>
            <a:chOff x="563926" y="3253567"/>
            <a:chExt cx="8660675" cy="874737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862CE2-8393-4EEB-BC4A-984FB27163D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653BD32-1B83-46DA-BFD4-74EA22A4740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D336F226-F633-47F0-B9C9-C09CC736F51C}"/>
              </a:ext>
            </a:extLst>
          </p:cNvPr>
          <p:cNvGrpSpPr/>
          <p:nvPr/>
        </p:nvGrpSpPr>
        <p:grpSpPr>
          <a:xfrm>
            <a:off x="5242383" y="4281976"/>
            <a:ext cx="2124094" cy="650039"/>
            <a:chOff x="563926" y="3253567"/>
            <a:chExt cx="8660675" cy="87473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8112485-E9A3-43CD-A53C-CA429D8E4C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582F346-F7DE-466A-A4D1-2515956CD6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E0EA432-016F-4F1E-BAB3-98481833C6B5}"/>
              </a:ext>
            </a:extLst>
          </p:cNvPr>
          <p:cNvGrpSpPr/>
          <p:nvPr/>
        </p:nvGrpSpPr>
        <p:grpSpPr>
          <a:xfrm>
            <a:off x="5300256" y="4335129"/>
            <a:ext cx="946299" cy="529542"/>
            <a:chOff x="563926" y="3253567"/>
            <a:chExt cx="8660675" cy="874737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381AF1D-6453-41AE-8599-31F2EC280F2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CF6284E-4979-418D-A16F-71B24A32852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E1890D5-11ED-4C3E-A684-3A18ECA8C022}"/>
              </a:ext>
            </a:extLst>
          </p:cNvPr>
          <p:cNvGrpSpPr/>
          <p:nvPr/>
        </p:nvGrpSpPr>
        <p:grpSpPr>
          <a:xfrm>
            <a:off x="6362303" y="4347570"/>
            <a:ext cx="946299" cy="529542"/>
            <a:chOff x="563926" y="3253567"/>
            <a:chExt cx="8660675" cy="87473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3C70639-A39D-491F-A8FF-F714937DBA7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93F4CF1-B4E7-497C-A1C5-830B508995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E2460A0-C236-4D20-9FE3-0F8B607D5547}"/>
              </a:ext>
            </a:extLst>
          </p:cNvPr>
          <p:cNvGrpSpPr/>
          <p:nvPr/>
        </p:nvGrpSpPr>
        <p:grpSpPr>
          <a:xfrm>
            <a:off x="7482227" y="4278483"/>
            <a:ext cx="2124094" cy="650039"/>
            <a:chOff x="563926" y="3253567"/>
            <a:chExt cx="8660675" cy="87473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ED852FB-02E5-4162-ABF2-C01BFB72A46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DA65AF2-E0EE-44F9-8BC3-EB8CC7C43A2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5130130-9424-4C12-9711-8B541066FC13}"/>
              </a:ext>
            </a:extLst>
          </p:cNvPr>
          <p:cNvGrpSpPr/>
          <p:nvPr/>
        </p:nvGrpSpPr>
        <p:grpSpPr>
          <a:xfrm>
            <a:off x="7540100" y="4331636"/>
            <a:ext cx="946299" cy="529542"/>
            <a:chOff x="563926" y="3253567"/>
            <a:chExt cx="8660675" cy="87473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F3313B5-519B-4A55-8F89-C82EEBF434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16A7D28-3A35-4C2C-A0CC-43D525C65CB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6750B1-7FA9-45A5-B27B-EE65FF5DC4D2}"/>
              </a:ext>
            </a:extLst>
          </p:cNvPr>
          <p:cNvGrpSpPr/>
          <p:nvPr/>
        </p:nvGrpSpPr>
        <p:grpSpPr>
          <a:xfrm>
            <a:off x="8602147" y="4344077"/>
            <a:ext cx="946299" cy="529542"/>
            <a:chOff x="563926" y="3253567"/>
            <a:chExt cx="8660675" cy="874737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B79847DB-3749-491D-AEA5-6DD551DFF15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3BAD151-E370-46C2-9292-DF51477109D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D74F0-32C1-40EB-B2F2-075F9C6DFC6E}"/>
              </a:ext>
            </a:extLst>
          </p:cNvPr>
          <p:cNvSpPr/>
          <p:nvPr/>
        </p:nvSpPr>
        <p:spPr>
          <a:xfrm>
            <a:off x="428887" y="5176610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9ED27D5-2EFF-41CC-8381-7614CCA6540E}"/>
              </a:ext>
            </a:extLst>
          </p:cNvPr>
          <p:cNvGrpSpPr/>
          <p:nvPr/>
        </p:nvGrpSpPr>
        <p:grpSpPr>
          <a:xfrm>
            <a:off x="506053" y="5236139"/>
            <a:ext cx="9224398" cy="874737"/>
            <a:chOff x="563926" y="3253567"/>
            <a:chExt cx="8660675" cy="874737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C62A86E-3439-4569-9BBB-953A790E4CF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DE40C39-3D4A-40E3-A580-B0EBBF0E933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6ABB5AC-8490-4841-957E-196D5867DCEC}"/>
              </a:ext>
            </a:extLst>
          </p:cNvPr>
          <p:cNvGrpSpPr/>
          <p:nvPr/>
        </p:nvGrpSpPr>
        <p:grpSpPr>
          <a:xfrm>
            <a:off x="580687" y="5297955"/>
            <a:ext cx="4479689" cy="758496"/>
            <a:chOff x="563926" y="3253567"/>
            <a:chExt cx="8660675" cy="874737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1EA3A56-B4CC-4342-A4C7-D2A08331A23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A6FBC9-C030-4ACB-A879-D1D8853CCF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5E5A48A0-0B10-415F-8675-A00F9D68FB79}"/>
              </a:ext>
            </a:extLst>
          </p:cNvPr>
          <p:cNvGrpSpPr/>
          <p:nvPr/>
        </p:nvGrpSpPr>
        <p:grpSpPr>
          <a:xfrm>
            <a:off x="638563" y="5358420"/>
            <a:ext cx="2124094" cy="650039"/>
            <a:chOff x="563926" y="3253567"/>
            <a:chExt cx="8660675" cy="874737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AFF23B8-C101-4676-A447-2EBB1DE05B6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C13E361-63B2-46A3-A4F9-549578989D7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247D6383-7584-49D1-9473-1F1064C52857}"/>
              </a:ext>
            </a:extLst>
          </p:cNvPr>
          <p:cNvGrpSpPr/>
          <p:nvPr/>
        </p:nvGrpSpPr>
        <p:grpSpPr>
          <a:xfrm>
            <a:off x="696436" y="5411573"/>
            <a:ext cx="946299" cy="529542"/>
            <a:chOff x="563926" y="3253567"/>
            <a:chExt cx="8660675" cy="87473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A0C3697-C1D1-4745-83CD-B86A2D5CAB6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AADD57C4-9F15-4398-B87C-DDADCC5FDC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61DD7401-D71C-4F3E-A62E-6E53ACAFB666}"/>
              </a:ext>
            </a:extLst>
          </p:cNvPr>
          <p:cNvGrpSpPr/>
          <p:nvPr/>
        </p:nvGrpSpPr>
        <p:grpSpPr>
          <a:xfrm>
            <a:off x="1758483" y="5424014"/>
            <a:ext cx="946299" cy="529542"/>
            <a:chOff x="563926" y="3253567"/>
            <a:chExt cx="8660675" cy="874737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596D0DB-0DD3-4C4C-8E99-C3D00149EE0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4D2947-B2A8-41EB-9B0A-0BA86AEC226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9E179B1D-E179-4364-8324-77AFAD4276B7}"/>
              </a:ext>
            </a:extLst>
          </p:cNvPr>
          <p:cNvGrpSpPr/>
          <p:nvPr/>
        </p:nvGrpSpPr>
        <p:grpSpPr>
          <a:xfrm>
            <a:off x="2878407" y="5354927"/>
            <a:ext cx="2124094" cy="650039"/>
            <a:chOff x="563926" y="3253567"/>
            <a:chExt cx="8660675" cy="874737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83AAD6B-ED05-4E40-B7E4-5FF4C44970E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AF6735C-D04A-41EF-9420-C21E3AF15ED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FA82D364-6C1E-40B3-9391-286BB8128188}"/>
              </a:ext>
            </a:extLst>
          </p:cNvPr>
          <p:cNvGrpSpPr/>
          <p:nvPr/>
        </p:nvGrpSpPr>
        <p:grpSpPr>
          <a:xfrm>
            <a:off x="2936280" y="5408080"/>
            <a:ext cx="946299" cy="529542"/>
            <a:chOff x="563926" y="3253567"/>
            <a:chExt cx="8660675" cy="87473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F661E78-3BEF-4639-AD42-95AB9CB85F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4DB31F6-AA3A-467F-9F73-F0FF2FB438B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8F6A5204-790E-4467-B87E-8F98F3C2765D}"/>
              </a:ext>
            </a:extLst>
          </p:cNvPr>
          <p:cNvGrpSpPr/>
          <p:nvPr/>
        </p:nvGrpSpPr>
        <p:grpSpPr>
          <a:xfrm>
            <a:off x="3998327" y="5420521"/>
            <a:ext cx="946299" cy="529542"/>
            <a:chOff x="563926" y="3253567"/>
            <a:chExt cx="8660675" cy="874737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129C52AD-7DAC-4869-90A4-DD650F72AD8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AC93AF56-726B-47A2-8A95-FCC6BE71546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CC5C01D8-4617-4B31-ACC0-267761E50C3F}"/>
              </a:ext>
            </a:extLst>
          </p:cNvPr>
          <p:cNvGrpSpPr/>
          <p:nvPr/>
        </p:nvGrpSpPr>
        <p:grpSpPr>
          <a:xfrm>
            <a:off x="5184507" y="5286680"/>
            <a:ext cx="4479689" cy="758496"/>
            <a:chOff x="563926" y="3253567"/>
            <a:chExt cx="8660675" cy="874737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134C852-4A26-4568-89C2-D57E7F5808B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900D3B7-FD90-4B1B-8500-5BCE7D86B60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7267030-2D42-4D60-A8D0-6F08C2EF6480}"/>
              </a:ext>
            </a:extLst>
          </p:cNvPr>
          <p:cNvGrpSpPr/>
          <p:nvPr/>
        </p:nvGrpSpPr>
        <p:grpSpPr>
          <a:xfrm>
            <a:off x="5242383" y="5347145"/>
            <a:ext cx="2124094" cy="650039"/>
            <a:chOff x="563926" y="3253567"/>
            <a:chExt cx="8660675" cy="874737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9763F03-48C5-4090-A490-8505D0E48B1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9A8EB2D-AA63-47B4-BCCD-279B08DF99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12434-6A64-4429-9AAE-6F8251229869}"/>
              </a:ext>
            </a:extLst>
          </p:cNvPr>
          <p:cNvGrpSpPr/>
          <p:nvPr/>
        </p:nvGrpSpPr>
        <p:grpSpPr>
          <a:xfrm>
            <a:off x="5300256" y="5400298"/>
            <a:ext cx="946299" cy="529542"/>
            <a:chOff x="563926" y="3253567"/>
            <a:chExt cx="8660675" cy="874737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6E4C39E-D412-419A-9644-8471BD7D2A5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AB65C67-21D5-4C34-BADA-8DD9A7D1C0A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D253A39-DB61-4712-AD2A-C8FD624F4A5A}"/>
              </a:ext>
            </a:extLst>
          </p:cNvPr>
          <p:cNvGrpSpPr/>
          <p:nvPr/>
        </p:nvGrpSpPr>
        <p:grpSpPr>
          <a:xfrm>
            <a:off x="6362303" y="5412739"/>
            <a:ext cx="946299" cy="529542"/>
            <a:chOff x="563926" y="3253567"/>
            <a:chExt cx="8660675" cy="874737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1C053F3-FA88-40B0-88F9-00117FE40A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FB03684-BEC9-4ABC-93F7-64FBAD8CD00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5E48D97-AFAD-47A8-A250-B43DF5518398}"/>
              </a:ext>
            </a:extLst>
          </p:cNvPr>
          <p:cNvGrpSpPr/>
          <p:nvPr/>
        </p:nvGrpSpPr>
        <p:grpSpPr>
          <a:xfrm>
            <a:off x="7482227" y="5343652"/>
            <a:ext cx="2124094" cy="650039"/>
            <a:chOff x="563926" y="3253567"/>
            <a:chExt cx="8660675" cy="874737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D81ECE7-7231-4CEE-BF26-ADDF9428E9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A278318-4879-4D9E-A0F3-496C43E37BE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CC2206B-DE1A-445B-A624-F083277E8C0E}"/>
              </a:ext>
            </a:extLst>
          </p:cNvPr>
          <p:cNvGrpSpPr/>
          <p:nvPr/>
        </p:nvGrpSpPr>
        <p:grpSpPr>
          <a:xfrm>
            <a:off x="7540100" y="5396805"/>
            <a:ext cx="946299" cy="529542"/>
            <a:chOff x="563926" y="3253567"/>
            <a:chExt cx="8660675" cy="874737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B82FE2FD-6E3C-4FAF-9DC5-944B91C5CB9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5CFDDD1-8A31-4F35-9FE7-69F0F45BF7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0C827E86-5466-459C-8491-D1D72EA24876}"/>
              </a:ext>
            </a:extLst>
          </p:cNvPr>
          <p:cNvGrpSpPr/>
          <p:nvPr/>
        </p:nvGrpSpPr>
        <p:grpSpPr>
          <a:xfrm>
            <a:off x="8602147" y="5409246"/>
            <a:ext cx="946299" cy="529542"/>
            <a:chOff x="563926" y="3253567"/>
            <a:chExt cx="8660675" cy="874737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FED3DD1-53B7-447C-85DD-76B8CD05349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819213C-148F-4CCA-BB75-380C3F4292F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498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54813" y="2561289"/>
            <a:ext cx="557075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3C3540-BF97-450B-9FFB-04474B83BA0C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06A4E0-C0A7-4F41-86E2-67B020254F44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82FEC34-DEA6-4CC9-A517-425DBAF94B5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B0E6E4-5E89-48AD-8715-5F4183DEAF45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F881486-96FC-42B1-9AFF-FF11EB3F401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80A725-3877-4C99-9BA3-B5D9B4BE348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3D851F-A9AE-4B22-9851-DF5E489E86F6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AC8A4E-2D27-45B3-9CAB-AA116A18E8AA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EA727D-9E99-4364-B1F5-9FD5A8550F3E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17B6747-E69C-4CB8-BFC0-4352F9D3041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CA10D6-05D5-47D0-AE1E-EEA1E04D0ADF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D3FC2B9-3F21-4D88-A439-011F0EB34D84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87A99FD-787C-4EFB-A31D-5185DCF2A7D0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8095B-D97E-4354-833E-E43A78734149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2162E6-547B-4B73-8469-DBB0974E8C46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4C48B16-B515-4FB1-B149-6FEB6066648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6BBCE20-7797-4F67-A382-9ED967A03A4C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19E1DC-A6AD-40EE-B15D-831E969D094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18804A6-A177-4FC8-880C-6724AB27B55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229CE99-2932-42E6-80F6-D845A85B5AA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F1B0908-AD7F-425B-8B3F-7BEA31888C3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4C9E165-0D1E-4DDD-828C-4D0BFED21A2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E084412-8B4F-4468-98EB-3D3B9960DAD3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CACA8C7-3E21-4521-B8D1-63B7D76C71DA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53E69ED-09AF-4483-BE92-178E6EF57DA2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2D0F84F-93EF-45B1-847B-DCC5A22A611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2E472A-D81D-4822-B5E4-075DB3535A66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BBBAC3-6EAC-4B77-BB84-6E191E6AA246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4CFA9E-904C-464D-B885-D69117C71DC7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6351A24-47E6-48B2-ADAE-B9FB298CB75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8063D6C-4C64-4E76-AFCF-FEEFA3FC8AF0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5E19100-241A-46BA-BB0B-1D1515705922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62A143C-DBDE-496D-9451-320323963C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C39DE2E-DB3C-4330-94B7-F4215B75060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4A2CDEA-9BF5-4B0B-A611-036F245BBF40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5764F6-C097-483C-8056-A8329F952EDC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D277788-D0DF-49E1-8BFD-6297279C5D5F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5BDFD8-BF26-4D6B-A99E-C96DCB5FDC50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B8F76BA-6B28-47F0-95FC-3B9648C70A77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6DEC20-BFBB-4C5B-8BB5-9C3274C38F0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44546BC-275E-4412-871F-063BC4BA124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FC7BD-88D3-4654-87A1-93BA88B16D35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FC9A9DE-25BC-47E8-AB2E-B672D7AD09F7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EFAC9B-722B-40EB-B632-E8CA11C04F50}"/>
              </a:ext>
            </a:extLst>
          </p:cNvPr>
          <p:cNvSpPr/>
          <p:nvPr/>
        </p:nvSpPr>
        <p:spPr>
          <a:xfrm>
            <a:off x="347241" y="4045528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4AFEBB5-3879-4F62-83A8-479491B15880}"/>
              </a:ext>
            </a:extLst>
          </p:cNvPr>
          <p:cNvSpPr/>
          <p:nvPr/>
        </p:nvSpPr>
        <p:spPr>
          <a:xfrm>
            <a:off x="428887" y="4111441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F0F4267-0C65-4282-AF0D-8B389EFE7843}"/>
              </a:ext>
            </a:extLst>
          </p:cNvPr>
          <p:cNvGrpSpPr/>
          <p:nvPr/>
        </p:nvGrpSpPr>
        <p:grpSpPr>
          <a:xfrm>
            <a:off x="506053" y="4170970"/>
            <a:ext cx="9224398" cy="874737"/>
            <a:chOff x="563926" y="3253567"/>
            <a:chExt cx="8660675" cy="87473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3E91CFE-3905-4462-8A45-E50DE475D5A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603DC99-A3E7-4CD2-A44B-021169E2F2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687B23C-E7C3-4D71-A903-D3E62C2970FE}"/>
              </a:ext>
            </a:extLst>
          </p:cNvPr>
          <p:cNvGrpSpPr/>
          <p:nvPr/>
        </p:nvGrpSpPr>
        <p:grpSpPr>
          <a:xfrm>
            <a:off x="580687" y="4232786"/>
            <a:ext cx="4479689" cy="758496"/>
            <a:chOff x="563926" y="3253567"/>
            <a:chExt cx="8660675" cy="874737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32F1CCC-9FB5-4D92-9EF5-5175BFC87CD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7501E9-8D65-486F-9E5B-09E69E71106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3057E6E-FB07-4394-AC6C-5B96677E1D02}"/>
              </a:ext>
            </a:extLst>
          </p:cNvPr>
          <p:cNvGrpSpPr/>
          <p:nvPr/>
        </p:nvGrpSpPr>
        <p:grpSpPr>
          <a:xfrm>
            <a:off x="638563" y="4293251"/>
            <a:ext cx="2124094" cy="650039"/>
            <a:chOff x="563926" y="3253567"/>
            <a:chExt cx="8660675" cy="874737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B938DC-160C-43E5-B2DF-467AF8D4DF5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EE7BA22-3CFF-4B96-9CAA-3FA7DB31B0D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A905B9C-653F-4936-915A-6BF3AC2F5D3F}"/>
              </a:ext>
            </a:extLst>
          </p:cNvPr>
          <p:cNvGrpSpPr/>
          <p:nvPr/>
        </p:nvGrpSpPr>
        <p:grpSpPr>
          <a:xfrm>
            <a:off x="696436" y="4346404"/>
            <a:ext cx="946299" cy="529542"/>
            <a:chOff x="563926" y="3253567"/>
            <a:chExt cx="8660675" cy="874737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576F8C6-38BA-42CA-96C9-E5CA73A8132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6B913B-2442-4FB8-8BCC-5ECE249D28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6041F8C-94ED-4D1B-84C5-E40EFF76C375}"/>
              </a:ext>
            </a:extLst>
          </p:cNvPr>
          <p:cNvGrpSpPr/>
          <p:nvPr/>
        </p:nvGrpSpPr>
        <p:grpSpPr>
          <a:xfrm>
            <a:off x="1758483" y="4358845"/>
            <a:ext cx="946299" cy="529542"/>
            <a:chOff x="563926" y="3253567"/>
            <a:chExt cx="8660675" cy="874737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0ED3FDE-2538-4300-A32B-CBF60A8B597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6C03B20-917C-447D-96FC-37AA8C3F2F0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3F107F3-892B-483A-BC22-B552C9CE0E51}"/>
              </a:ext>
            </a:extLst>
          </p:cNvPr>
          <p:cNvGrpSpPr/>
          <p:nvPr/>
        </p:nvGrpSpPr>
        <p:grpSpPr>
          <a:xfrm>
            <a:off x="2878407" y="4289758"/>
            <a:ext cx="2124094" cy="650039"/>
            <a:chOff x="563926" y="3253567"/>
            <a:chExt cx="8660675" cy="87473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A0D287B-1C44-4883-85C7-33FAE78CE64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6BD5DA1-A3EA-424B-9A19-B08CDA6FD7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A42814-C3BD-48B9-94CE-020F5B865141}"/>
              </a:ext>
            </a:extLst>
          </p:cNvPr>
          <p:cNvGrpSpPr/>
          <p:nvPr/>
        </p:nvGrpSpPr>
        <p:grpSpPr>
          <a:xfrm>
            <a:off x="2936280" y="4342911"/>
            <a:ext cx="946299" cy="529542"/>
            <a:chOff x="563926" y="3253567"/>
            <a:chExt cx="8660675" cy="87473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46F3F3B-F27D-4AC4-B270-E753F481840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74B25E8-C938-4E54-B12C-7B34115A3A8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DDE5BFA-718C-4399-953F-04CBA5354F48}"/>
              </a:ext>
            </a:extLst>
          </p:cNvPr>
          <p:cNvGrpSpPr/>
          <p:nvPr/>
        </p:nvGrpSpPr>
        <p:grpSpPr>
          <a:xfrm>
            <a:off x="3998327" y="4355352"/>
            <a:ext cx="946299" cy="529542"/>
            <a:chOff x="563926" y="3253567"/>
            <a:chExt cx="8660675" cy="874737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A1F9C98-6ACD-45F2-9A87-D0196E544B8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37170C4B-9EFE-412B-9EA4-4AD67B4FDC9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90B5F71-8945-45C8-8818-4E8280A86BED}"/>
              </a:ext>
            </a:extLst>
          </p:cNvPr>
          <p:cNvGrpSpPr/>
          <p:nvPr/>
        </p:nvGrpSpPr>
        <p:grpSpPr>
          <a:xfrm>
            <a:off x="5184507" y="4221511"/>
            <a:ext cx="4479689" cy="758496"/>
            <a:chOff x="563926" y="3253567"/>
            <a:chExt cx="8660675" cy="874737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8169698-ECCA-4C76-9817-BB363403B1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F23FECE-A761-4447-BA4C-9926FA53346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EDDBF54-B038-4C0D-BF43-7649E95A2D59}"/>
              </a:ext>
            </a:extLst>
          </p:cNvPr>
          <p:cNvGrpSpPr/>
          <p:nvPr/>
        </p:nvGrpSpPr>
        <p:grpSpPr>
          <a:xfrm>
            <a:off x="5242383" y="4281976"/>
            <a:ext cx="2124094" cy="650039"/>
            <a:chOff x="563926" y="3253567"/>
            <a:chExt cx="8660675" cy="87473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D3C6FAA-E983-4EA5-A134-6F933E33C2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973AE95-A671-4EEC-AA5B-F714FC23651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6168ED-602A-463E-B1FE-F9E1B0A8509B}"/>
              </a:ext>
            </a:extLst>
          </p:cNvPr>
          <p:cNvGrpSpPr/>
          <p:nvPr/>
        </p:nvGrpSpPr>
        <p:grpSpPr>
          <a:xfrm>
            <a:off x="5300256" y="4335129"/>
            <a:ext cx="946299" cy="529542"/>
            <a:chOff x="563926" y="3253567"/>
            <a:chExt cx="8660675" cy="874737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FEF9C1F-8BFE-4A8D-8506-8D430A5100E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4D27779-6D51-4761-B21F-403B4AA9444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AF53B53-75CE-43E3-AC9E-A9CDE079CD9D}"/>
              </a:ext>
            </a:extLst>
          </p:cNvPr>
          <p:cNvGrpSpPr/>
          <p:nvPr/>
        </p:nvGrpSpPr>
        <p:grpSpPr>
          <a:xfrm>
            <a:off x="6362303" y="4347570"/>
            <a:ext cx="946299" cy="529542"/>
            <a:chOff x="563926" y="3253567"/>
            <a:chExt cx="8660675" cy="87473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B71F114-B9A9-4408-ABC1-734AE6C85C9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08D8DE4-B422-4605-AEA6-5D7390B4119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20996F3-8612-4393-AD76-8AFBDFD67FA5}"/>
              </a:ext>
            </a:extLst>
          </p:cNvPr>
          <p:cNvGrpSpPr/>
          <p:nvPr/>
        </p:nvGrpSpPr>
        <p:grpSpPr>
          <a:xfrm>
            <a:off x="7482227" y="4278483"/>
            <a:ext cx="2124094" cy="650039"/>
            <a:chOff x="563926" y="3253567"/>
            <a:chExt cx="8660675" cy="87473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52370B7-9D0E-40C3-9544-A85C98727B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FE67AD1-C03A-4621-92C4-1160DF52AF1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8D5C989-0345-4615-BF9A-70A444866B74}"/>
              </a:ext>
            </a:extLst>
          </p:cNvPr>
          <p:cNvGrpSpPr/>
          <p:nvPr/>
        </p:nvGrpSpPr>
        <p:grpSpPr>
          <a:xfrm>
            <a:off x="7540100" y="4331636"/>
            <a:ext cx="946299" cy="529542"/>
            <a:chOff x="563926" y="3253567"/>
            <a:chExt cx="8660675" cy="87473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1D30A6E-917F-42EA-BC84-1D598539BFD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F5278EE-61C0-4CA5-BE53-6A1BC4E1DF6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F413259-033B-4D98-AEFA-2D2F3053EFE1}"/>
              </a:ext>
            </a:extLst>
          </p:cNvPr>
          <p:cNvGrpSpPr/>
          <p:nvPr/>
        </p:nvGrpSpPr>
        <p:grpSpPr>
          <a:xfrm>
            <a:off x="8602147" y="4344077"/>
            <a:ext cx="946299" cy="529542"/>
            <a:chOff x="563926" y="3253567"/>
            <a:chExt cx="8660675" cy="874737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190CAD8-578E-4445-96E5-5F291D07A5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BF45FB3-B9D3-4E07-8B48-2DA6B99E121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CA3B289-87D8-4402-AF5F-0BA7F7CF4876}"/>
              </a:ext>
            </a:extLst>
          </p:cNvPr>
          <p:cNvSpPr/>
          <p:nvPr/>
        </p:nvSpPr>
        <p:spPr>
          <a:xfrm>
            <a:off x="428887" y="5176610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1E8CB47-6C4E-40F6-9590-60A8AF157D68}"/>
              </a:ext>
            </a:extLst>
          </p:cNvPr>
          <p:cNvGrpSpPr/>
          <p:nvPr/>
        </p:nvGrpSpPr>
        <p:grpSpPr>
          <a:xfrm>
            <a:off x="506053" y="5236139"/>
            <a:ext cx="9224398" cy="874737"/>
            <a:chOff x="563926" y="3253567"/>
            <a:chExt cx="8660675" cy="874737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51B0DA41-84C9-41E6-87B4-7A5A8D97333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E180DBD-934C-4F93-A228-D29207A6970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939156FE-6696-4063-8512-E0AED663BDC8}"/>
              </a:ext>
            </a:extLst>
          </p:cNvPr>
          <p:cNvGrpSpPr/>
          <p:nvPr/>
        </p:nvGrpSpPr>
        <p:grpSpPr>
          <a:xfrm>
            <a:off x="580687" y="5297955"/>
            <a:ext cx="4479689" cy="758496"/>
            <a:chOff x="563926" y="3253567"/>
            <a:chExt cx="8660675" cy="874737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643D9A6-0A96-42C1-846C-6FA7A7A74D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DF5699E-64B3-4C05-A965-D6687389DF8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62A0721-BF61-4135-A22E-6A93D0341C48}"/>
              </a:ext>
            </a:extLst>
          </p:cNvPr>
          <p:cNvGrpSpPr/>
          <p:nvPr/>
        </p:nvGrpSpPr>
        <p:grpSpPr>
          <a:xfrm>
            <a:off x="638563" y="5358420"/>
            <a:ext cx="2124094" cy="650039"/>
            <a:chOff x="563926" y="3253567"/>
            <a:chExt cx="8660675" cy="874737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50B61EAF-D896-46C1-B755-AE5C8E2B27C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77F6EEE-BFA0-4515-B2BC-5CF10702DCB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CA2A2A7-1380-4EA8-B446-1D4E2A15277C}"/>
              </a:ext>
            </a:extLst>
          </p:cNvPr>
          <p:cNvGrpSpPr/>
          <p:nvPr/>
        </p:nvGrpSpPr>
        <p:grpSpPr>
          <a:xfrm>
            <a:off x="696436" y="5411573"/>
            <a:ext cx="946299" cy="529542"/>
            <a:chOff x="563926" y="3253567"/>
            <a:chExt cx="8660675" cy="87473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83EEE73-DC88-4DDD-93B1-0E7AF0ADEEF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115710DF-5EAA-4A5C-A78D-8B347187D8C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52B8ACBE-9AF5-4C43-AFEA-C1BB663145AA}"/>
              </a:ext>
            </a:extLst>
          </p:cNvPr>
          <p:cNvGrpSpPr/>
          <p:nvPr/>
        </p:nvGrpSpPr>
        <p:grpSpPr>
          <a:xfrm>
            <a:off x="1758483" y="5424014"/>
            <a:ext cx="946299" cy="529542"/>
            <a:chOff x="563926" y="3253567"/>
            <a:chExt cx="8660675" cy="874737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6C58E10-9DF4-4AB9-A50D-D083D499D0A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430387EC-3E4E-4E80-9E64-F537DA6302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DCA34E58-69B4-4328-AD7D-1156C11B84EC}"/>
              </a:ext>
            </a:extLst>
          </p:cNvPr>
          <p:cNvGrpSpPr/>
          <p:nvPr/>
        </p:nvGrpSpPr>
        <p:grpSpPr>
          <a:xfrm>
            <a:off x="2878407" y="5354927"/>
            <a:ext cx="2124094" cy="650039"/>
            <a:chOff x="563926" y="3253567"/>
            <a:chExt cx="8660675" cy="874737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FC99012-7FA0-410C-913F-895E22AEED2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3806D81-A239-4DED-AB19-7A103D4476F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FB597044-5413-487D-8BBB-5EB3C1EF1B96}"/>
              </a:ext>
            </a:extLst>
          </p:cNvPr>
          <p:cNvGrpSpPr/>
          <p:nvPr/>
        </p:nvGrpSpPr>
        <p:grpSpPr>
          <a:xfrm>
            <a:off x="2936280" y="5408080"/>
            <a:ext cx="946299" cy="529542"/>
            <a:chOff x="563926" y="3253567"/>
            <a:chExt cx="8660675" cy="87473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6BB0988-4514-4FB3-97B1-D91AF59B6D0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025828E-5E79-458F-AECD-C76DD417E9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20763C7-BAE0-4E1F-93FE-90A0687BB6E6}"/>
              </a:ext>
            </a:extLst>
          </p:cNvPr>
          <p:cNvGrpSpPr/>
          <p:nvPr/>
        </p:nvGrpSpPr>
        <p:grpSpPr>
          <a:xfrm>
            <a:off x="3998327" y="5420521"/>
            <a:ext cx="946299" cy="529542"/>
            <a:chOff x="563926" y="3253567"/>
            <a:chExt cx="8660675" cy="874737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27CBC42-87C5-4801-B858-9CAD695676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9337A360-0331-4E9D-8190-971A635398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A19DF8E-4FEF-4EA9-97C0-AA6368DF6C3C}"/>
              </a:ext>
            </a:extLst>
          </p:cNvPr>
          <p:cNvGrpSpPr/>
          <p:nvPr/>
        </p:nvGrpSpPr>
        <p:grpSpPr>
          <a:xfrm>
            <a:off x="5184507" y="5286680"/>
            <a:ext cx="4479689" cy="758496"/>
            <a:chOff x="563926" y="3253567"/>
            <a:chExt cx="8660675" cy="874737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9896DF04-716D-42A0-9D47-C2898AEF5A7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2525DFF-3AC2-422F-8016-CFF47AE8DC9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7D37C76-1FDB-4338-95F9-6D5AD6AD1F9F}"/>
              </a:ext>
            </a:extLst>
          </p:cNvPr>
          <p:cNvGrpSpPr/>
          <p:nvPr/>
        </p:nvGrpSpPr>
        <p:grpSpPr>
          <a:xfrm>
            <a:off x="5242383" y="5347145"/>
            <a:ext cx="2124094" cy="650039"/>
            <a:chOff x="563926" y="3253567"/>
            <a:chExt cx="8660675" cy="874737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A6F5EE8-55C2-4D76-A6FA-D9B643A3C9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3A948CEA-48D6-48E2-B861-9C8F23A560A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D79352E9-A671-4B42-A410-44729CD9DEBE}"/>
              </a:ext>
            </a:extLst>
          </p:cNvPr>
          <p:cNvGrpSpPr/>
          <p:nvPr/>
        </p:nvGrpSpPr>
        <p:grpSpPr>
          <a:xfrm>
            <a:off x="5300256" y="5400298"/>
            <a:ext cx="946299" cy="529542"/>
            <a:chOff x="563926" y="3253567"/>
            <a:chExt cx="8660675" cy="874737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B0025652-37F1-4255-823A-E2ABA09F2E8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8FE8106-A12E-4428-A8D2-9CA6CD58D43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B4ADAC74-4905-4D7A-9C22-6166DB762B58}"/>
              </a:ext>
            </a:extLst>
          </p:cNvPr>
          <p:cNvGrpSpPr/>
          <p:nvPr/>
        </p:nvGrpSpPr>
        <p:grpSpPr>
          <a:xfrm>
            <a:off x="6362303" y="5412739"/>
            <a:ext cx="946299" cy="529542"/>
            <a:chOff x="563926" y="3253567"/>
            <a:chExt cx="8660675" cy="874737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F937A3E-A851-4916-8276-A872F2172BF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B4DC609-BF0F-42E9-9A2F-9A337F5F191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2EAB549-E49B-48D3-9B53-610A96CA3130}"/>
              </a:ext>
            </a:extLst>
          </p:cNvPr>
          <p:cNvGrpSpPr/>
          <p:nvPr/>
        </p:nvGrpSpPr>
        <p:grpSpPr>
          <a:xfrm>
            <a:off x="7482227" y="5343652"/>
            <a:ext cx="2124094" cy="650039"/>
            <a:chOff x="563926" y="3253567"/>
            <a:chExt cx="8660675" cy="874737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9BCD88-CB23-4995-9F76-48BD0320306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B8CD63B-672F-4B85-93A5-E8A084D65B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A378041C-10F4-43FF-B3D7-60144AAF6D6D}"/>
              </a:ext>
            </a:extLst>
          </p:cNvPr>
          <p:cNvGrpSpPr/>
          <p:nvPr/>
        </p:nvGrpSpPr>
        <p:grpSpPr>
          <a:xfrm>
            <a:off x="7540100" y="5396805"/>
            <a:ext cx="946299" cy="529542"/>
            <a:chOff x="563926" y="3253567"/>
            <a:chExt cx="8660675" cy="874737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41041D3-83D8-4ACD-B4E2-A5E88AE60C3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07BF0AF-A44B-46E3-89C8-9C018CDD1E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CC3CC139-DD1B-4E8D-890B-69EFB4C9D6C4}"/>
              </a:ext>
            </a:extLst>
          </p:cNvPr>
          <p:cNvGrpSpPr/>
          <p:nvPr/>
        </p:nvGrpSpPr>
        <p:grpSpPr>
          <a:xfrm>
            <a:off x="8602147" y="5409246"/>
            <a:ext cx="946299" cy="529542"/>
            <a:chOff x="563926" y="3253567"/>
            <a:chExt cx="8660675" cy="874737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E24431C-441F-4BBD-9E75-FE5BB1F5F5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A80F271-8FD1-41D3-8DB7-059C8CE41FE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0814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50668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97415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4213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2316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10419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86645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5296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11928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69911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3622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60254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4523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61154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7786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89987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stCxn id="85" idx="2"/>
            <a:endCxn id="208" idx="0"/>
          </p:cNvCxnSpPr>
          <p:nvPr/>
        </p:nvCxnSpPr>
        <p:spPr>
          <a:xfrm flipH="1">
            <a:off x="1053547" y="3528575"/>
            <a:ext cx="366257" cy="1525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09" idx="0"/>
          </p:cNvCxnSpPr>
          <p:nvPr/>
        </p:nvCxnSpPr>
        <p:spPr>
          <a:xfrm flipH="1">
            <a:off x="1452003" y="3528575"/>
            <a:ext cx="434118" cy="1525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11" idx="0"/>
          </p:cNvCxnSpPr>
          <p:nvPr/>
        </p:nvCxnSpPr>
        <p:spPr>
          <a:xfrm flipH="1">
            <a:off x="1947935" y="3528575"/>
            <a:ext cx="955135" cy="153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12" idx="0"/>
          </p:cNvCxnSpPr>
          <p:nvPr/>
        </p:nvCxnSpPr>
        <p:spPr>
          <a:xfrm flipH="1">
            <a:off x="2346390" y="3528575"/>
            <a:ext cx="1022997" cy="153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85443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73016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21119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9222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74673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4099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70730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5793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72425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9057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73325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9957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6589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79" idx="2"/>
            <a:endCxn id="157" idx="0"/>
          </p:cNvCxnSpPr>
          <p:nvPr/>
        </p:nvCxnSpPr>
        <p:spPr>
          <a:xfrm flipH="1">
            <a:off x="1053547" y="3528575"/>
            <a:ext cx="4954285" cy="24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0" idx="2"/>
            <a:endCxn id="158" idx="0"/>
          </p:cNvCxnSpPr>
          <p:nvPr/>
        </p:nvCxnSpPr>
        <p:spPr>
          <a:xfrm flipH="1">
            <a:off x="1452003" y="3528575"/>
            <a:ext cx="5022146" cy="24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2" idx="2"/>
            <a:endCxn id="159" idx="0"/>
          </p:cNvCxnSpPr>
          <p:nvPr/>
        </p:nvCxnSpPr>
        <p:spPr>
          <a:xfrm flipH="1">
            <a:off x="1947935" y="3528575"/>
            <a:ext cx="5543163" cy="245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3" idx="2"/>
            <a:endCxn id="160" idx="0"/>
          </p:cNvCxnSpPr>
          <p:nvPr/>
        </p:nvCxnSpPr>
        <p:spPr>
          <a:xfrm flipH="1">
            <a:off x="2346390" y="3528575"/>
            <a:ext cx="5611025" cy="245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C62F9AD-E6AE-47C3-B3F7-EA55C0D076E6}"/>
              </a:ext>
            </a:extLst>
          </p:cNvPr>
          <p:cNvSpPr txBox="1"/>
          <p:nvPr/>
        </p:nvSpPr>
        <p:spPr>
          <a:xfrm>
            <a:off x="1569333" y="439474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681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15042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61789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065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587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6856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5101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1733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08365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3428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060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6692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0960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7592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4224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54361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6" idx="2"/>
            <a:endCxn id="217" idx="0"/>
          </p:cNvCxnSpPr>
          <p:nvPr/>
        </p:nvCxnSpPr>
        <p:spPr>
          <a:xfrm>
            <a:off x="1850495" y="3528575"/>
            <a:ext cx="1089304" cy="1522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7" idx="2"/>
            <a:endCxn id="218" idx="0"/>
          </p:cNvCxnSpPr>
          <p:nvPr/>
        </p:nvCxnSpPr>
        <p:spPr>
          <a:xfrm>
            <a:off x="2316813" y="3528575"/>
            <a:ext cx="1021442" cy="1522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0" idx="2"/>
            <a:endCxn id="220" idx="0"/>
          </p:cNvCxnSpPr>
          <p:nvPr/>
        </p:nvCxnSpPr>
        <p:spPr>
          <a:xfrm>
            <a:off x="3333761" y="3528575"/>
            <a:ext cx="500426" cy="153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1" idx="2"/>
            <a:endCxn id="221" idx="0"/>
          </p:cNvCxnSpPr>
          <p:nvPr/>
        </p:nvCxnSpPr>
        <p:spPr>
          <a:xfrm>
            <a:off x="3800079" y="3528575"/>
            <a:ext cx="432564" cy="153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612611" y="1218992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807169" y="1213379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49817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694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7556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5659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3904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0536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7168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2231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68863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5494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6976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6395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3026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0" idx="2"/>
            <a:endCxn id="165" idx="0"/>
          </p:cNvCxnSpPr>
          <p:nvPr/>
        </p:nvCxnSpPr>
        <p:spPr>
          <a:xfrm flipH="1">
            <a:off x="2939799" y="3528575"/>
            <a:ext cx="3498724" cy="244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1" idx="2"/>
            <a:endCxn id="166" idx="0"/>
          </p:cNvCxnSpPr>
          <p:nvPr/>
        </p:nvCxnSpPr>
        <p:spPr>
          <a:xfrm flipH="1">
            <a:off x="3338255" y="3528575"/>
            <a:ext cx="3566586" cy="244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3" idx="2"/>
            <a:endCxn id="168" idx="0"/>
          </p:cNvCxnSpPr>
          <p:nvPr/>
        </p:nvCxnSpPr>
        <p:spPr>
          <a:xfrm flipH="1">
            <a:off x="3834187" y="3528575"/>
            <a:ext cx="4087602" cy="245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4" idx="2"/>
            <a:endCxn id="169" idx="0"/>
          </p:cNvCxnSpPr>
          <p:nvPr/>
        </p:nvCxnSpPr>
        <p:spPr>
          <a:xfrm flipH="1">
            <a:off x="4232643" y="3528575"/>
            <a:ext cx="4155464" cy="245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597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32856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79603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2432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0535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8638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688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3515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10146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5209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1841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8473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2741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9373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6005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72175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9" idx="2"/>
            <a:endCxn id="247" idx="0"/>
          </p:cNvCxnSpPr>
          <p:nvPr/>
        </p:nvCxnSpPr>
        <p:spPr>
          <a:xfrm>
            <a:off x="2885258" y="3528575"/>
            <a:ext cx="2045329" cy="151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0" idx="2"/>
            <a:endCxn id="248" idx="0"/>
          </p:cNvCxnSpPr>
          <p:nvPr/>
        </p:nvCxnSpPr>
        <p:spPr>
          <a:xfrm>
            <a:off x="3351575" y="3528575"/>
            <a:ext cx="1977468" cy="151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3" idx="2"/>
            <a:endCxn id="250" idx="0"/>
          </p:cNvCxnSpPr>
          <p:nvPr/>
        </p:nvCxnSpPr>
        <p:spPr>
          <a:xfrm>
            <a:off x="4360578" y="3528575"/>
            <a:ext cx="1464397" cy="1526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4" idx="2"/>
            <a:endCxn id="251" idx="0"/>
          </p:cNvCxnSpPr>
          <p:nvPr/>
        </p:nvCxnSpPr>
        <p:spPr>
          <a:xfrm>
            <a:off x="4826896" y="3528575"/>
            <a:ext cx="1396535" cy="1526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256105" y="1557957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450663" y="1552344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67631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71235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9338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744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5686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2317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8949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4012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70644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7276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71544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81765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4808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2" idx="2"/>
            <a:endCxn id="224" idx="0"/>
          </p:cNvCxnSpPr>
          <p:nvPr/>
        </p:nvCxnSpPr>
        <p:spPr>
          <a:xfrm flipH="1">
            <a:off x="4930587" y="3528575"/>
            <a:ext cx="2542699" cy="2439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3" idx="2"/>
            <a:endCxn id="225" idx="0"/>
          </p:cNvCxnSpPr>
          <p:nvPr/>
        </p:nvCxnSpPr>
        <p:spPr>
          <a:xfrm flipH="1">
            <a:off x="5329043" y="3528575"/>
            <a:ext cx="2610560" cy="2439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5" idx="2"/>
            <a:endCxn id="227" idx="0"/>
          </p:cNvCxnSpPr>
          <p:nvPr/>
        </p:nvCxnSpPr>
        <p:spPr>
          <a:xfrm flipH="1">
            <a:off x="5824975" y="3528575"/>
            <a:ext cx="3123631" cy="2449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6" idx="2"/>
            <a:endCxn id="228" idx="0"/>
          </p:cNvCxnSpPr>
          <p:nvPr/>
        </p:nvCxnSpPr>
        <p:spPr>
          <a:xfrm flipH="1">
            <a:off x="6223431" y="3528575"/>
            <a:ext cx="3191493" cy="2449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491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15042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61789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065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587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6856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5101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1733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08365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3428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060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6692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0960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75923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4224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54361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0" idx="2"/>
            <a:endCxn id="256" idx="0"/>
          </p:cNvCxnSpPr>
          <p:nvPr/>
        </p:nvCxnSpPr>
        <p:spPr>
          <a:xfrm>
            <a:off x="3333761" y="3528575"/>
            <a:ext cx="3483078" cy="151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1" idx="2"/>
            <a:endCxn id="257" idx="0"/>
          </p:cNvCxnSpPr>
          <p:nvPr/>
        </p:nvCxnSpPr>
        <p:spPr>
          <a:xfrm>
            <a:off x="3800079" y="3528575"/>
            <a:ext cx="3415216" cy="151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4" idx="2"/>
            <a:endCxn id="259" idx="0"/>
          </p:cNvCxnSpPr>
          <p:nvPr/>
        </p:nvCxnSpPr>
        <p:spPr>
          <a:xfrm>
            <a:off x="4809082" y="3528575"/>
            <a:ext cx="2902145" cy="152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5" idx="2"/>
            <a:endCxn id="260" idx="0"/>
          </p:cNvCxnSpPr>
          <p:nvPr/>
        </p:nvCxnSpPr>
        <p:spPr>
          <a:xfrm>
            <a:off x="5275399" y="3528575"/>
            <a:ext cx="2834284" cy="152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612611" y="1556430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807169" y="1552814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49817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694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7556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5659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3904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0536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7168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2231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68863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5494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6976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63951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3026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3" idx="2"/>
            <a:endCxn id="233" idx="0"/>
          </p:cNvCxnSpPr>
          <p:nvPr/>
        </p:nvCxnSpPr>
        <p:spPr>
          <a:xfrm flipH="1">
            <a:off x="6816839" y="3528575"/>
            <a:ext cx="1104950" cy="243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4" idx="2"/>
            <a:endCxn id="234" idx="0"/>
          </p:cNvCxnSpPr>
          <p:nvPr/>
        </p:nvCxnSpPr>
        <p:spPr>
          <a:xfrm flipH="1">
            <a:off x="7215295" y="3528575"/>
            <a:ext cx="1172812" cy="243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6" idx="2"/>
            <a:endCxn id="236" idx="0"/>
          </p:cNvCxnSpPr>
          <p:nvPr/>
        </p:nvCxnSpPr>
        <p:spPr>
          <a:xfrm flipH="1">
            <a:off x="7711227" y="3528575"/>
            <a:ext cx="1685883" cy="244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7" idx="2"/>
            <a:endCxn id="237" idx="0"/>
          </p:cNvCxnSpPr>
          <p:nvPr/>
        </p:nvCxnSpPr>
        <p:spPr>
          <a:xfrm flipH="1">
            <a:off x="8109683" y="3528575"/>
            <a:ext cx="1753744" cy="244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18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530562" y="2344913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43534" y="1656567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932367" y="1893693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133975" y="1905211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937415" y="1918861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8133975" y="1933973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38557" y="1934702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46C38B-FE67-4DF4-86C7-5F909EF0CE9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920EE8E-50EB-4B66-B163-CB240990660A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892DBF-838D-4436-8873-CB4E772D7E80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94F9EA6-B763-4540-9090-A6C730F7C97C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0D8CCD7-18EE-45F0-B1DF-EC350CCF88A0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6333C51-A71E-4CEE-A89D-7BD27EC647A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4B28183-3663-4AC3-995E-541036F5C5C9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8800259-5488-49B0-ADFE-969C61681ADF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1234BC1-BBA9-4BBE-8A66-E87B238B0A70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927A07-BE32-468F-9E0F-159358585845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8C369E6-33FD-4EF3-952D-4B44CD265C34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6EDC2A7-2C49-4B08-88D9-BEAC31099AB8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8BF4EB4-B0C8-4CEA-A49A-447A9A4C4651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5606D8E-8F46-4630-BF2E-68CC5CABDE01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45B0C34-D272-43AF-B35A-E19FBB9BA1C5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AAD66CF-DC14-46B2-990E-E4D8A55A5EAF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6229B2C5-53F8-4AD4-B4C3-3091922219EC}"/>
              </a:ext>
            </a:extLst>
          </p:cNvPr>
          <p:cNvGrpSpPr/>
          <p:nvPr/>
        </p:nvGrpSpPr>
        <p:grpSpPr>
          <a:xfrm>
            <a:off x="1612611" y="1556430"/>
            <a:ext cx="694482" cy="694482"/>
            <a:chOff x="6898511" y="2734964"/>
            <a:chExt cx="694482" cy="69448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867B40E-32BA-4DCC-A25A-3DB30D23C9A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1B69D09-B348-4A48-976F-AB7C58CE33A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D2EFBC0-F897-4CC5-AB32-4BF156BB71E6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8841D85-1D1E-4F5B-9667-42FF2D45437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461DDF4-4EFF-42DF-B550-FB35758D7DC2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6F83993-2A13-4EC5-BC70-45365EB5CF53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5B36AA3-6FF0-4CE3-B788-CCE7A2E01692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363D5AB-E42A-4304-8D0E-8ED364B006E9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B9811B-F2DE-4603-A518-3CF3303EEB7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3CCB92-1118-4C85-AC51-ED92E776E00F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A382A80-113E-4E1F-8471-65D799B13C17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ACEF906-4E3E-4F33-877B-34B9BE2DFEE0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6DDBB496-F27B-4325-8CEB-86FED51D0DB6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12E358D-6A0F-4E78-BAFD-5CF1D80EF5A1}"/>
              </a:ext>
            </a:extLst>
          </p:cNvPr>
          <p:cNvGrpSpPr/>
          <p:nvPr/>
        </p:nvGrpSpPr>
        <p:grpSpPr>
          <a:xfrm>
            <a:off x="2807169" y="1552814"/>
            <a:ext cx="694482" cy="694482"/>
            <a:chOff x="6898511" y="2734964"/>
            <a:chExt cx="694482" cy="694482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BD386FF-34C3-4A25-94DF-E993E88B032B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5009D7A-99C9-4FCC-9177-5C3D29FA3CE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AAEDC05-83F3-4331-BD51-1C0466714D7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FB7FDFF3-9733-46C6-AA34-EEA9B814DC5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E2C4AAD-BE13-48ED-B31E-C506F8C8FA78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150314E-408D-404A-B97E-4F28D319E3F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FB3C09F-C43A-4A92-944C-BA915DA3505F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005308F-2223-4941-9749-E183D089BA21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0FB030D-5BCB-4A5B-BD46-E96D731A0E65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7F14B22-F148-4102-AC94-D11F45DAEB22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A68277C-6CE8-4B2D-930C-9C5DE91F8E4E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C95CA72-450F-4570-AA29-87F059E3F6F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44CA90-A96D-491B-903F-07AA083287C0}"/>
              </a:ext>
            </a:extLst>
          </p:cNvPr>
          <p:cNvSpPr/>
          <p:nvPr/>
        </p:nvSpPr>
        <p:spPr>
          <a:xfrm>
            <a:off x="1190002" y="2824990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16919FDE-C924-42FC-B613-078DE64E859F}"/>
              </a:ext>
            </a:extLst>
          </p:cNvPr>
          <p:cNvSpPr/>
          <p:nvPr/>
        </p:nvSpPr>
        <p:spPr>
          <a:xfrm>
            <a:off x="1258759" y="2880497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637EED8F-03DB-424D-A4B1-0ACEA1C8C76E}"/>
              </a:ext>
            </a:extLst>
          </p:cNvPr>
          <p:cNvGrpSpPr/>
          <p:nvPr/>
        </p:nvGrpSpPr>
        <p:grpSpPr>
          <a:xfrm>
            <a:off x="1323743" y="2930629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ED5FAD8-4076-4DD6-AD01-32CFA7A0DD3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3AA6DCC-F200-454F-90BD-0EDD6299FB6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BE28B5B-1DB0-4C51-A165-71AD82F96627}"/>
              </a:ext>
            </a:extLst>
          </p:cNvPr>
          <p:cNvGrpSpPr/>
          <p:nvPr/>
        </p:nvGrpSpPr>
        <p:grpSpPr>
          <a:xfrm>
            <a:off x="1386595" y="2982686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786A83E-DF28-4347-B30D-5256BA0E58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A3694BF7-AEE7-49B3-987E-B8F14FA0A7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F505627B-CEB7-4ABA-ADF6-6793D1CF2FAD}"/>
              </a:ext>
            </a:extLst>
          </p:cNvPr>
          <p:cNvGrpSpPr/>
          <p:nvPr/>
        </p:nvGrpSpPr>
        <p:grpSpPr>
          <a:xfrm>
            <a:off x="1435334" y="3033606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50E70261-6CCA-43ED-8E30-872AAC0FC96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D6BB6231-8B3E-4F39-AEE1-170A854B077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61A7B32-E91D-443F-BD3C-818D46CE6D39}"/>
              </a:ext>
            </a:extLst>
          </p:cNvPr>
          <p:cNvSpPr/>
          <p:nvPr/>
        </p:nvSpPr>
        <p:spPr>
          <a:xfrm>
            <a:off x="1484071" y="307836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EEC1C8B-F779-4AE8-8489-D049360B9FF0}"/>
              </a:ext>
            </a:extLst>
          </p:cNvPr>
          <p:cNvSpPr/>
          <p:nvPr/>
        </p:nvSpPr>
        <p:spPr>
          <a:xfrm>
            <a:off x="1882527" y="307836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0FC2D5C-AB28-416C-B695-F7CAD6579069}"/>
              </a:ext>
            </a:extLst>
          </p:cNvPr>
          <p:cNvSpPr/>
          <p:nvPr/>
        </p:nvSpPr>
        <p:spPr>
          <a:xfrm>
            <a:off x="2378459" y="30888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21FED70-6F1B-480E-B5EB-BD987651BDCB}"/>
              </a:ext>
            </a:extLst>
          </p:cNvPr>
          <p:cNvSpPr/>
          <p:nvPr/>
        </p:nvSpPr>
        <p:spPr>
          <a:xfrm>
            <a:off x="2776914" y="30888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F5DBFC37-6725-4F7F-9FFC-94C31C420444}"/>
              </a:ext>
            </a:extLst>
          </p:cNvPr>
          <p:cNvGrpSpPr/>
          <p:nvPr/>
        </p:nvGrpSpPr>
        <p:grpSpPr>
          <a:xfrm>
            <a:off x="3321586" y="3030664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31FD6161-AC58-4041-8A3C-0B6171B3FE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234E6A5-3307-47EC-972D-45337DAE039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DEBB41F-AF64-46AC-8DD5-8C4A874DEF82}"/>
              </a:ext>
            </a:extLst>
          </p:cNvPr>
          <p:cNvGrpSpPr/>
          <p:nvPr/>
        </p:nvGrpSpPr>
        <p:grpSpPr>
          <a:xfrm>
            <a:off x="3370323" y="3075426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4B8C5F3-CE57-4D5F-AE5F-6A781D7C11F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0226E50-368B-452E-9AC8-BD1C855A909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C3C05EA5-08DB-4704-94F6-3F411E8C6DE2}"/>
              </a:ext>
            </a:extLst>
          </p:cNvPr>
          <p:cNvGrpSpPr/>
          <p:nvPr/>
        </p:nvGrpSpPr>
        <p:grpSpPr>
          <a:xfrm>
            <a:off x="4264711" y="308590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17BEC86-1C56-488C-9CB5-BD1A723F1C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504177F7-43E4-4F46-AF7A-39878DB64A7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1AD1B51A-8933-4129-A523-EF9973EFF826}"/>
              </a:ext>
            </a:extLst>
          </p:cNvPr>
          <p:cNvGrpSpPr/>
          <p:nvPr/>
        </p:nvGrpSpPr>
        <p:grpSpPr>
          <a:xfrm>
            <a:off x="5263635" y="2973191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321FB240-D174-4709-9ABB-B37C094F7E0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2EEC940E-1AC2-48EE-89C1-87DEA1C897C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F3437B74-A7B8-4A9A-9E6F-26602EA3B34B}"/>
              </a:ext>
            </a:extLst>
          </p:cNvPr>
          <p:cNvGrpSpPr/>
          <p:nvPr/>
        </p:nvGrpSpPr>
        <p:grpSpPr>
          <a:xfrm>
            <a:off x="5312374" y="3024111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A133CA9-309B-4CCB-915D-488E41A337C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8AB2E3-F38C-427E-BD93-45E92985C9F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D3B47694-180F-48B3-9975-D120D9721D88}"/>
              </a:ext>
            </a:extLst>
          </p:cNvPr>
          <p:cNvGrpSpPr/>
          <p:nvPr/>
        </p:nvGrpSpPr>
        <p:grpSpPr>
          <a:xfrm>
            <a:off x="5361111" y="306887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B87ACDC-158D-4030-A79E-92FC417DFCD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5415227-86E3-4CB8-80AB-5F6A3BE877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28CA64ED-F9C6-465B-859E-7396DB212172}"/>
              </a:ext>
            </a:extLst>
          </p:cNvPr>
          <p:cNvGrpSpPr/>
          <p:nvPr/>
        </p:nvGrpSpPr>
        <p:grpSpPr>
          <a:xfrm>
            <a:off x="6255499" y="3079350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24DC2FC-5A77-4396-A5A6-5E0ADE11D8C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0A028DF-C98D-46D7-9B08-CD6065610DA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0957551D-29B8-46D4-AF12-EEFC6BE77081}"/>
              </a:ext>
            </a:extLst>
          </p:cNvPr>
          <p:cNvGrpSpPr/>
          <p:nvPr/>
        </p:nvGrpSpPr>
        <p:grpSpPr>
          <a:xfrm>
            <a:off x="7198626" y="3021169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4D7DB56A-A624-4538-89E7-575A0D9A66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870B58FE-9354-4A5C-B763-2574C465BB0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5C0A38C0-DBA8-40E3-83F2-C4CF1D7B7E06}"/>
              </a:ext>
            </a:extLst>
          </p:cNvPr>
          <p:cNvGrpSpPr/>
          <p:nvPr/>
        </p:nvGrpSpPr>
        <p:grpSpPr>
          <a:xfrm>
            <a:off x="7247363" y="306593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693E6B0F-8099-4FE8-AD29-A7686A6823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238CBADF-1936-470E-9C3E-0C57D1A333F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2AF6364-3407-4FA1-9FD1-E4CB3876D45D}"/>
              </a:ext>
            </a:extLst>
          </p:cNvPr>
          <p:cNvGrpSpPr/>
          <p:nvPr/>
        </p:nvGrpSpPr>
        <p:grpSpPr>
          <a:xfrm>
            <a:off x="8141751" y="3076408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0921737-9FD8-4919-9F7C-77F2736B1FE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960349D1-3A6C-4468-A8B2-435435FEF32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5C60A754-0559-4B1A-950A-D05E80F7D5EE}"/>
              </a:ext>
            </a:extLst>
          </p:cNvPr>
          <p:cNvSpPr/>
          <p:nvPr/>
        </p:nvSpPr>
        <p:spPr>
          <a:xfrm>
            <a:off x="1258759" y="3803447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772339F4-772D-4F4B-B7FC-5AAE787D9813}"/>
              </a:ext>
            </a:extLst>
          </p:cNvPr>
          <p:cNvGrpSpPr/>
          <p:nvPr/>
        </p:nvGrpSpPr>
        <p:grpSpPr>
          <a:xfrm>
            <a:off x="1323743" y="3853579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CCDE9762-9FAB-4A28-BE6D-CBE88BD7C65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CD2C725-CFC3-412B-B6B0-8634BEFDBD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BB9F67D-EAFF-484B-AFC3-CBF0387C3563}"/>
              </a:ext>
            </a:extLst>
          </p:cNvPr>
          <p:cNvGrpSpPr/>
          <p:nvPr/>
        </p:nvGrpSpPr>
        <p:grpSpPr>
          <a:xfrm>
            <a:off x="1386595" y="3905636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8A938827-4EB5-422D-A2B7-6884FB38273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B164D9F-D404-4C05-8836-6FE5B088A2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E2E00935-ADB2-443E-BCF7-4C54F438D5A0}"/>
              </a:ext>
            </a:extLst>
          </p:cNvPr>
          <p:cNvGrpSpPr/>
          <p:nvPr/>
        </p:nvGrpSpPr>
        <p:grpSpPr>
          <a:xfrm>
            <a:off x="1435334" y="3956556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624962A-A116-4D54-8569-A56BA7129F3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E23BE50-774D-4CF2-AF8C-F84708CDC6F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518F294-9D2F-445C-8DED-B8ACAFFCE756}"/>
              </a:ext>
            </a:extLst>
          </p:cNvPr>
          <p:cNvSpPr/>
          <p:nvPr/>
        </p:nvSpPr>
        <p:spPr>
          <a:xfrm>
            <a:off x="1484071" y="400131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A7F8DA2-46F1-4B0A-9410-889A047E8FD5}"/>
              </a:ext>
            </a:extLst>
          </p:cNvPr>
          <p:cNvSpPr/>
          <p:nvPr/>
        </p:nvSpPr>
        <p:spPr>
          <a:xfrm>
            <a:off x="1882527" y="400131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C39EA57-4955-4BAD-9EBA-BFFA5756E3BB}"/>
              </a:ext>
            </a:extLst>
          </p:cNvPr>
          <p:cNvSpPr/>
          <p:nvPr/>
        </p:nvSpPr>
        <p:spPr>
          <a:xfrm>
            <a:off x="2378459" y="40117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A15FB8EA-0763-4719-A42C-106A06187844}"/>
              </a:ext>
            </a:extLst>
          </p:cNvPr>
          <p:cNvSpPr/>
          <p:nvPr/>
        </p:nvSpPr>
        <p:spPr>
          <a:xfrm>
            <a:off x="2776914" y="40117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5D9AD92E-2D39-48E1-B71B-44FFC4EE7683}"/>
              </a:ext>
            </a:extLst>
          </p:cNvPr>
          <p:cNvGrpSpPr/>
          <p:nvPr/>
        </p:nvGrpSpPr>
        <p:grpSpPr>
          <a:xfrm>
            <a:off x="3321586" y="3953614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1087CB2-E142-4406-8016-66C6C331F8A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E5A722D2-CB92-4F0C-94F1-22CF0EF067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45AD032C-E065-467B-859F-38FE0B75CA2D}"/>
              </a:ext>
            </a:extLst>
          </p:cNvPr>
          <p:cNvGrpSpPr/>
          <p:nvPr/>
        </p:nvGrpSpPr>
        <p:grpSpPr>
          <a:xfrm>
            <a:off x="3370323" y="3998376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0F38A28A-14DA-4904-AF4E-DB582CA0C7B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F4103F80-9987-44FE-A931-C6B97C2C7C6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31FE56F-14E7-4DBB-B1B6-F8E60FEBF02D}"/>
              </a:ext>
            </a:extLst>
          </p:cNvPr>
          <p:cNvGrpSpPr/>
          <p:nvPr/>
        </p:nvGrpSpPr>
        <p:grpSpPr>
          <a:xfrm>
            <a:off x="4264711" y="400885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E52A10E-A9EB-4FE2-8E92-E04466E2763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6B2DDE3-909A-4FFC-9E72-C54499F8414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8E0AFEE0-DA6B-44B9-A6CB-3ED7C597CE6F}"/>
              </a:ext>
            </a:extLst>
          </p:cNvPr>
          <p:cNvGrpSpPr/>
          <p:nvPr/>
        </p:nvGrpSpPr>
        <p:grpSpPr>
          <a:xfrm>
            <a:off x="5263635" y="3896141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120AAD4A-06CF-4B16-9E24-CEC74A58041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989DB63-90B4-411A-9549-58E1123E395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94D0BE36-E39F-4E50-9AAF-F587612D40BF}"/>
              </a:ext>
            </a:extLst>
          </p:cNvPr>
          <p:cNvGrpSpPr/>
          <p:nvPr/>
        </p:nvGrpSpPr>
        <p:grpSpPr>
          <a:xfrm>
            <a:off x="5312374" y="3947061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21222BA8-2D10-4F5C-AB74-1ED69999644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6E43A51D-6399-4840-BF8A-A1832BBEE76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8F42FC6E-358B-4328-B15E-456180255B45}"/>
              </a:ext>
            </a:extLst>
          </p:cNvPr>
          <p:cNvGrpSpPr/>
          <p:nvPr/>
        </p:nvGrpSpPr>
        <p:grpSpPr>
          <a:xfrm>
            <a:off x="5361111" y="399182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A62AE46-418B-4C63-BDB9-AFD8CC15B77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F4B9A45E-8FBF-49D3-9EF8-29680180A05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D989A092-542C-4BC1-9488-0086DC842BEB}"/>
              </a:ext>
            </a:extLst>
          </p:cNvPr>
          <p:cNvGrpSpPr/>
          <p:nvPr/>
        </p:nvGrpSpPr>
        <p:grpSpPr>
          <a:xfrm>
            <a:off x="6255499" y="4002300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A70C58D-F6F1-479E-911B-F023041AB4E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7D233AB9-C2FB-4056-8C43-61A93CBE4EE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A0286C6F-0537-41EC-BB14-F4997B9ADD57}"/>
              </a:ext>
            </a:extLst>
          </p:cNvPr>
          <p:cNvGrpSpPr/>
          <p:nvPr/>
        </p:nvGrpSpPr>
        <p:grpSpPr>
          <a:xfrm>
            <a:off x="7198626" y="3944119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FDBCD61B-8478-473A-815E-07EDAA1B94D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8794BA18-7A9D-451F-B684-F2C47436C9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7AF82726-7686-46E4-9BDF-1E39C2EC1FDD}"/>
              </a:ext>
            </a:extLst>
          </p:cNvPr>
          <p:cNvGrpSpPr/>
          <p:nvPr/>
        </p:nvGrpSpPr>
        <p:grpSpPr>
          <a:xfrm>
            <a:off x="7247363" y="398888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F9BB31D3-A8AA-443A-BFB4-B859A5106AE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2B0B312-A7C3-433E-AEDE-6D013C00BE5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DEB48090-4D89-4F9A-B51D-7C8C2EC30ADD}"/>
              </a:ext>
            </a:extLst>
          </p:cNvPr>
          <p:cNvGrpSpPr/>
          <p:nvPr/>
        </p:nvGrpSpPr>
        <p:grpSpPr>
          <a:xfrm>
            <a:off x="8141751" y="3999358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1A2E1F6-C30B-40BC-B1A5-24A15757F48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2442CA8F-1D73-4A4A-938E-941DB0DB495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6FC705F0-747B-472D-B132-B9A53FB7D647}"/>
              </a:ext>
            </a:extLst>
          </p:cNvPr>
          <p:cNvSpPr/>
          <p:nvPr/>
        </p:nvSpPr>
        <p:spPr>
          <a:xfrm>
            <a:off x="1188363" y="4797612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303DA61-0355-4FA6-82FB-2ED5DA9AEFDC}"/>
              </a:ext>
            </a:extLst>
          </p:cNvPr>
          <p:cNvSpPr/>
          <p:nvPr/>
        </p:nvSpPr>
        <p:spPr>
          <a:xfrm>
            <a:off x="1257120" y="4853119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E03C61D-1559-4181-974F-BC73E6EB7656}"/>
              </a:ext>
            </a:extLst>
          </p:cNvPr>
          <p:cNvSpPr/>
          <p:nvPr/>
        </p:nvSpPr>
        <p:spPr>
          <a:xfrm>
            <a:off x="1322104" y="490325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FC6CF00-5D7A-4D5B-8616-CC265267D371}"/>
              </a:ext>
            </a:extLst>
          </p:cNvPr>
          <p:cNvSpPr/>
          <p:nvPr/>
        </p:nvSpPr>
        <p:spPr>
          <a:xfrm>
            <a:off x="5206200" y="490325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40333864-F677-4817-BF96-369C4AEE02A7}"/>
              </a:ext>
            </a:extLst>
          </p:cNvPr>
          <p:cNvSpPr/>
          <p:nvPr/>
        </p:nvSpPr>
        <p:spPr>
          <a:xfrm>
            <a:off x="1384956" y="495530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78368383-70C7-4DF9-963F-83F0CDB86595}"/>
              </a:ext>
            </a:extLst>
          </p:cNvPr>
          <p:cNvSpPr/>
          <p:nvPr/>
        </p:nvSpPr>
        <p:spPr>
          <a:xfrm>
            <a:off x="3271208" y="495530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DE26AFD-5B37-4490-9495-1BBA7B62B203}"/>
              </a:ext>
            </a:extLst>
          </p:cNvPr>
          <p:cNvSpPr/>
          <p:nvPr/>
        </p:nvSpPr>
        <p:spPr>
          <a:xfrm>
            <a:off x="1433695" y="500622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7D2CE78-6384-4B6A-B2AE-D3CC044D90B6}"/>
              </a:ext>
            </a:extLst>
          </p:cNvPr>
          <p:cNvSpPr/>
          <p:nvPr/>
        </p:nvSpPr>
        <p:spPr>
          <a:xfrm>
            <a:off x="2328082" y="500622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C9B86B8-69FC-4C8F-ADA3-8D4F5F8CFEBE}"/>
              </a:ext>
            </a:extLst>
          </p:cNvPr>
          <p:cNvSpPr/>
          <p:nvPr/>
        </p:nvSpPr>
        <p:spPr>
          <a:xfrm>
            <a:off x="1482432" y="505099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B181CA6-8388-4146-9E67-B0CBD50CDDC3}"/>
              </a:ext>
            </a:extLst>
          </p:cNvPr>
          <p:cNvSpPr/>
          <p:nvPr/>
        </p:nvSpPr>
        <p:spPr>
          <a:xfrm>
            <a:off x="1880888" y="505099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9BE55FBE-2051-4CDF-BC9A-B93333D26477}"/>
              </a:ext>
            </a:extLst>
          </p:cNvPr>
          <p:cNvSpPr/>
          <p:nvPr/>
        </p:nvSpPr>
        <p:spPr>
          <a:xfrm>
            <a:off x="2376820" y="506146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A7912F-1706-4FC1-94E0-F92FD8C30797}"/>
              </a:ext>
            </a:extLst>
          </p:cNvPr>
          <p:cNvSpPr/>
          <p:nvPr/>
        </p:nvSpPr>
        <p:spPr>
          <a:xfrm>
            <a:off x="2775275" y="506146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21C711F1-8EB0-4657-B35F-3194E0BBE6C4}"/>
              </a:ext>
            </a:extLst>
          </p:cNvPr>
          <p:cNvSpPr/>
          <p:nvPr/>
        </p:nvSpPr>
        <p:spPr>
          <a:xfrm>
            <a:off x="3319947" y="500328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79DAA6A8-B72F-4F65-BFE1-11E006841E60}"/>
              </a:ext>
            </a:extLst>
          </p:cNvPr>
          <p:cNvSpPr/>
          <p:nvPr/>
        </p:nvSpPr>
        <p:spPr>
          <a:xfrm>
            <a:off x="4214334" y="500328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413A677E-E176-4034-A12D-C9DC7BC49F03}"/>
              </a:ext>
            </a:extLst>
          </p:cNvPr>
          <p:cNvSpPr/>
          <p:nvPr/>
        </p:nvSpPr>
        <p:spPr>
          <a:xfrm>
            <a:off x="3368684" y="504804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27F0EDEE-5F08-487F-8A96-DEFFA6FFA242}"/>
              </a:ext>
            </a:extLst>
          </p:cNvPr>
          <p:cNvSpPr/>
          <p:nvPr/>
        </p:nvSpPr>
        <p:spPr>
          <a:xfrm>
            <a:off x="3767140" y="504804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7BCB48D4-393A-4993-95C3-5F0DF1437BB7}"/>
              </a:ext>
            </a:extLst>
          </p:cNvPr>
          <p:cNvSpPr/>
          <p:nvPr/>
        </p:nvSpPr>
        <p:spPr>
          <a:xfrm>
            <a:off x="4263072" y="505852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70F303A8-B6C8-4153-8857-DAEB06EE031C}"/>
              </a:ext>
            </a:extLst>
          </p:cNvPr>
          <p:cNvSpPr/>
          <p:nvPr/>
        </p:nvSpPr>
        <p:spPr>
          <a:xfrm>
            <a:off x="4661528" y="505852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C6C6E33-2FAE-47F3-B98B-984D54430A49}"/>
              </a:ext>
            </a:extLst>
          </p:cNvPr>
          <p:cNvSpPr/>
          <p:nvPr/>
        </p:nvSpPr>
        <p:spPr>
          <a:xfrm>
            <a:off x="5261996" y="494581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C0A512AE-B8DF-49F2-B833-AEB363F27B17}"/>
              </a:ext>
            </a:extLst>
          </p:cNvPr>
          <p:cNvSpPr/>
          <p:nvPr/>
        </p:nvSpPr>
        <p:spPr>
          <a:xfrm>
            <a:off x="7148248" y="494581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FA6CBFEC-4E01-4FFD-B1EA-771070668655}"/>
              </a:ext>
            </a:extLst>
          </p:cNvPr>
          <p:cNvSpPr/>
          <p:nvPr/>
        </p:nvSpPr>
        <p:spPr>
          <a:xfrm>
            <a:off x="5310735" y="499673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3A2571AD-1AEF-4ABB-9D0B-8D468FDE3001}"/>
              </a:ext>
            </a:extLst>
          </p:cNvPr>
          <p:cNvSpPr/>
          <p:nvPr/>
        </p:nvSpPr>
        <p:spPr>
          <a:xfrm>
            <a:off x="6205122" y="499673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7332A8E-2153-48C6-9322-2485E4C163B5}"/>
              </a:ext>
            </a:extLst>
          </p:cNvPr>
          <p:cNvSpPr/>
          <p:nvPr/>
        </p:nvSpPr>
        <p:spPr>
          <a:xfrm>
            <a:off x="5359472" y="50414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2A9B91D6-3B93-4135-A505-359C0ABB96FB}"/>
              </a:ext>
            </a:extLst>
          </p:cNvPr>
          <p:cNvSpPr/>
          <p:nvPr/>
        </p:nvSpPr>
        <p:spPr>
          <a:xfrm>
            <a:off x="5757928" y="50414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79E6321-9565-4F68-AA8A-3F7BFFA8AB77}"/>
              </a:ext>
            </a:extLst>
          </p:cNvPr>
          <p:cNvSpPr/>
          <p:nvPr/>
        </p:nvSpPr>
        <p:spPr>
          <a:xfrm>
            <a:off x="6253860" y="505197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498F9FE-4428-4FE1-85E0-0AD05DF56BB4}"/>
              </a:ext>
            </a:extLst>
          </p:cNvPr>
          <p:cNvSpPr/>
          <p:nvPr/>
        </p:nvSpPr>
        <p:spPr>
          <a:xfrm>
            <a:off x="6652316" y="505197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7648B80-B359-4708-81B6-AEB3D1BB023F}"/>
              </a:ext>
            </a:extLst>
          </p:cNvPr>
          <p:cNvSpPr/>
          <p:nvPr/>
        </p:nvSpPr>
        <p:spPr>
          <a:xfrm>
            <a:off x="7196987" y="499379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BC8D0D5-268A-4D51-917B-B5891AC45D24}"/>
              </a:ext>
            </a:extLst>
          </p:cNvPr>
          <p:cNvSpPr/>
          <p:nvPr/>
        </p:nvSpPr>
        <p:spPr>
          <a:xfrm>
            <a:off x="8091374" y="499379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45307DB-FD9B-4234-B266-938016900E2F}"/>
              </a:ext>
            </a:extLst>
          </p:cNvPr>
          <p:cNvSpPr/>
          <p:nvPr/>
        </p:nvSpPr>
        <p:spPr>
          <a:xfrm>
            <a:off x="7245724" y="503855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76E30B7-8507-4DED-AFD3-E66E549DC778}"/>
              </a:ext>
            </a:extLst>
          </p:cNvPr>
          <p:cNvSpPr/>
          <p:nvPr/>
        </p:nvSpPr>
        <p:spPr>
          <a:xfrm>
            <a:off x="7644180" y="503855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631406-8D5D-4305-843B-CBF7E9CC79F7}"/>
              </a:ext>
            </a:extLst>
          </p:cNvPr>
          <p:cNvSpPr/>
          <p:nvPr/>
        </p:nvSpPr>
        <p:spPr>
          <a:xfrm>
            <a:off x="8140112" y="504903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B1492A2-C292-4470-BD3C-76F0ADCB852A}"/>
              </a:ext>
            </a:extLst>
          </p:cNvPr>
          <p:cNvSpPr/>
          <p:nvPr/>
        </p:nvSpPr>
        <p:spPr>
          <a:xfrm>
            <a:off x="8538568" y="504903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F2359D1C-8957-43B1-862B-E0F22C717688}"/>
              </a:ext>
            </a:extLst>
          </p:cNvPr>
          <p:cNvSpPr/>
          <p:nvPr/>
        </p:nvSpPr>
        <p:spPr>
          <a:xfrm>
            <a:off x="1257120" y="5776069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E860EBE-3D0D-4141-A644-30CB320016BB}"/>
              </a:ext>
            </a:extLst>
          </p:cNvPr>
          <p:cNvSpPr/>
          <p:nvPr/>
        </p:nvSpPr>
        <p:spPr>
          <a:xfrm>
            <a:off x="1322104" y="582620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FFF1E77-9889-425D-BDDC-DADFF760D0D9}"/>
              </a:ext>
            </a:extLst>
          </p:cNvPr>
          <p:cNvSpPr/>
          <p:nvPr/>
        </p:nvSpPr>
        <p:spPr>
          <a:xfrm>
            <a:off x="5206200" y="582620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3154D763-11D5-4C65-BC01-C58A05968789}"/>
              </a:ext>
            </a:extLst>
          </p:cNvPr>
          <p:cNvSpPr/>
          <p:nvPr/>
        </p:nvSpPr>
        <p:spPr>
          <a:xfrm>
            <a:off x="1384956" y="587825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A8B14CAF-3863-4DF9-8D97-928146A7C6CB}"/>
              </a:ext>
            </a:extLst>
          </p:cNvPr>
          <p:cNvSpPr/>
          <p:nvPr/>
        </p:nvSpPr>
        <p:spPr>
          <a:xfrm>
            <a:off x="3271208" y="587825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EB0F17E-BE25-461A-843D-592E5B4CA05A}"/>
              </a:ext>
            </a:extLst>
          </p:cNvPr>
          <p:cNvSpPr/>
          <p:nvPr/>
        </p:nvSpPr>
        <p:spPr>
          <a:xfrm>
            <a:off x="1433695" y="592917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D7DDDF5-4DA9-4296-8386-1C69052C5037}"/>
              </a:ext>
            </a:extLst>
          </p:cNvPr>
          <p:cNvSpPr/>
          <p:nvPr/>
        </p:nvSpPr>
        <p:spPr>
          <a:xfrm>
            <a:off x="2328082" y="592917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3924EB5-9654-47B5-B781-FDE96C57B15A}"/>
              </a:ext>
            </a:extLst>
          </p:cNvPr>
          <p:cNvSpPr/>
          <p:nvPr/>
        </p:nvSpPr>
        <p:spPr>
          <a:xfrm>
            <a:off x="1482432" y="597394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4C696694-77F2-4133-9C70-AEC693980720}"/>
              </a:ext>
            </a:extLst>
          </p:cNvPr>
          <p:cNvSpPr/>
          <p:nvPr/>
        </p:nvSpPr>
        <p:spPr>
          <a:xfrm>
            <a:off x="1880888" y="597394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1558D23-A4C1-4AF1-812B-FFFBF07B893F}"/>
              </a:ext>
            </a:extLst>
          </p:cNvPr>
          <p:cNvSpPr/>
          <p:nvPr/>
        </p:nvSpPr>
        <p:spPr>
          <a:xfrm>
            <a:off x="2376820" y="598441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9B8466B5-F09D-4C30-B9E3-6CCD91052D98}"/>
              </a:ext>
            </a:extLst>
          </p:cNvPr>
          <p:cNvSpPr/>
          <p:nvPr/>
        </p:nvSpPr>
        <p:spPr>
          <a:xfrm>
            <a:off x="2775275" y="598441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587ED74D-03B8-4D9A-B2D2-5FF85CE233A6}"/>
              </a:ext>
            </a:extLst>
          </p:cNvPr>
          <p:cNvSpPr/>
          <p:nvPr/>
        </p:nvSpPr>
        <p:spPr>
          <a:xfrm>
            <a:off x="3319947" y="592623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3F4FB6E8-9542-48C3-A242-9790EFB47ED4}"/>
              </a:ext>
            </a:extLst>
          </p:cNvPr>
          <p:cNvSpPr/>
          <p:nvPr/>
        </p:nvSpPr>
        <p:spPr>
          <a:xfrm>
            <a:off x="4214334" y="592623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F8419351-5717-4891-ABD9-55CF5C3D37EF}"/>
              </a:ext>
            </a:extLst>
          </p:cNvPr>
          <p:cNvSpPr/>
          <p:nvPr/>
        </p:nvSpPr>
        <p:spPr>
          <a:xfrm>
            <a:off x="3368684" y="597099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E2A54A8-8F6D-4EDC-9073-5A83ED97E117}"/>
              </a:ext>
            </a:extLst>
          </p:cNvPr>
          <p:cNvSpPr/>
          <p:nvPr/>
        </p:nvSpPr>
        <p:spPr>
          <a:xfrm>
            <a:off x="3767140" y="597099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3BC492AA-C6CA-489F-8695-F3DB63B6D80D}"/>
              </a:ext>
            </a:extLst>
          </p:cNvPr>
          <p:cNvSpPr/>
          <p:nvPr/>
        </p:nvSpPr>
        <p:spPr>
          <a:xfrm>
            <a:off x="4263072" y="598147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FB53782C-1344-4B89-9C79-FFB07FC75001}"/>
              </a:ext>
            </a:extLst>
          </p:cNvPr>
          <p:cNvSpPr/>
          <p:nvPr/>
        </p:nvSpPr>
        <p:spPr>
          <a:xfrm>
            <a:off x="4661528" y="598147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AF3EAFAA-FF27-46C0-826E-E7DE10B45FC3}"/>
              </a:ext>
            </a:extLst>
          </p:cNvPr>
          <p:cNvSpPr/>
          <p:nvPr/>
        </p:nvSpPr>
        <p:spPr>
          <a:xfrm>
            <a:off x="5261996" y="586876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8F0C27F4-8CA7-4453-A5AE-75373C10C40B}"/>
              </a:ext>
            </a:extLst>
          </p:cNvPr>
          <p:cNvSpPr/>
          <p:nvPr/>
        </p:nvSpPr>
        <p:spPr>
          <a:xfrm>
            <a:off x="7148248" y="586876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E9D9B14-4A78-4E60-A784-0FD866A80380}"/>
              </a:ext>
            </a:extLst>
          </p:cNvPr>
          <p:cNvSpPr/>
          <p:nvPr/>
        </p:nvSpPr>
        <p:spPr>
          <a:xfrm>
            <a:off x="5310735" y="591968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B119B331-868A-43D4-BBC1-644A5474CDC8}"/>
              </a:ext>
            </a:extLst>
          </p:cNvPr>
          <p:cNvSpPr/>
          <p:nvPr/>
        </p:nvSpPr>
        <p:spPr>
          <a:xfrm>
            <a:off x="6205122" y="591968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14B2E6E-76DD-43A9-9554-D8EB07A2C970}"/>
              </a:ext>
            </a:extLst>
          </p:cNvPr>
          <p:cNvSpPr/>
          <p:nvPr/>
        </p:nvSpPr>
        <p:spPr>
          <a:xfrm>
            <a:off x="5359472" y="59644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73CDE05-DF26-41BA-914C-297ADF27F5E0}"/>
              </a:ext>
            </a:extLst>
          </p:cNvPr>
          <p:cNvSpPr/>
          <p:nvPr/>
        </p:nvSpPr>
        <p:spPr>
          <a:xfrm>
            <a:off x="5757928" y="59644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5166E33D-6C3C-44F9-A14A-8BB9BF166B8B}"/>
              </a:ext>
            </a:extLst>
          </p:cNvPr>
          <p:cNvSpPr/>
          <p:nvPr/>
        </p:nvSpPr>
        <p:spPr>
          <a:xfrm>
            <a:off x="6253860" y="597492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498D086-1FC3-407B-9D72-79504393E819}"/>
              </a:ext>
            </a:extLst>
          </p:cNvPr>
          <p:cNvSpPr/>
          <p:nvPr/>
        </p:nvSpPr>
        <p:spPr>
          <a:xfrm>
            <a:off x="6652316" y="597492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C57FC56-AC43-4FFC-85BC-E8C89AC0EC06}"/>
              </a:ext>
            </a:extLst>
          </p:cNvPr>
          <p:cNvSpPr/>
          <p:nvPr/>
        </p:nvSpPr>
        <p:spPr>
          <a:xfrm>
            <a:off x="7196987" y="591674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1EBE97D-315D-4077-B762-5E33734BE89A}"/>
              </a:ext>
            </a:extLst>
          </p:cNvPr>
          <p:cNvSpPr/>
          <p:nvPr/>
        </p:nvSpPr>
        <p:spPr>
          <a:xfrm>
            <a:off x="8091374" y="591674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EB5057C8-4B60-44DE-AD7E-DEBB2C511067}"/>
              </a:ext>
            </a:extLst>
          </p:cNvPr>
          <p:cNvSpPr/>
          <p:nvPr/>
        </p:nvSpPr>
        <p:spPr>
          <a:xfrm>
            <a:off x="7245724" y="596150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6A5FA68F-E220-4EDE-BBB7-310777B304F0}"/>
              </a:ext>
            </a:extLst>
          </p:cNvPr>
          <p:cNvSpPr/>
          <p:nvPr/>
        </p:nvSpPr>
        <p:spPr>
          <a:xfrm>
            <a:off x="7644180" y="596150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79118E19-FFD5-4499-870E-ECC173A88614}"/>
              </a:ext>
            </a:extLst>
          </p:cNvPr>
          <p:cNvSpPr/>
          <p:nvPr/>
        </p:nvSpPr>
        <p:spPr>
          <a:xfrm>
            <a:off x="8140112" y="597198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9F624CE2-F8C1-4207-8E7B-1B50674DE2FB}"/>
              </a:ext>
            </a:extLst>
          </p:cNvPr>
          <p:cNvSpPr/>
          <p:nvPr/>
        </p:nvSpPr>
        <p:spPr>
          <a:xfrm>
            <a:off x="8538568" y="597198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154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728680" y="2510980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75520" y="1507972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178100" y="1784782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440640" y="1771924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67900" y="1792564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77585" y="1777912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82682" y="1801415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427119" y="1791896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314C36-4C93-4B80-B95E-B2EABD5F5A20}"/>
              </a:ext>
            </a:extLst>
          </p:cNvPr>
          <p:cNvSpPr/>
          <p:nvPr/>
        </p:nvSpPr>
        <p:spPr>
          <a:xfrm rot="5400000">
            <a:off x="5104497" y="4808603"/>
            <a:ext cx="347243" cy="48182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B137E0C-D393-4E53-A80D-EC7A65F9EE8C}"/>
              </a:ext>
            </a:extLst>
          </p:cNvPr>
          <p:cNvSpPr/>
          <p:nvPr/>
        </p:nvSpPr>
        <p:spPr>
          <a:xfrm>
            <a:off x="1230803" y="292359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84CA932-1C4E-42BD-B8E7-8F4127DE18C2}"/>
              </a:ext>
            </a:extLst>
          </p:cNvPr>
          <p:cNvSpPr/>
          <p:nvPr/>
        </p:nvSpPr>
        <p:spPr>
          <a:xfrm>
            <a:off x="1299560" y="297909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5A534EF-4B76-484B-B0CE-4B4C2D285FE4}"/>
              </a:ext>
            </a:extLst>
          </p:cNvPr>
          <p:cNvSpPr/>
          <p:nvPr/>
        </p:nvSpPr>
        <p:spPr>
          <a:xfrm>
            <a:off x="1364544" y="302923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92F601-C902-472F-8A85-7DC3B55AE978}"/>
              </a:ext>
            </a:extLst>
          </p:cNvPr>
          <p:cNvSpPr/>
          <p:nvPr/>
        </p:nvSpPr>
        <p:spPr>
          <a:xfrm>
            <a:off x="5248640" y="302923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EF6A77-DFB0-4CEC-9C74-4DAEC34366DE}"/>
              </a:ext>
            </a:extLst>
          </p:cNvPr>
          <p:cNvSpPr/>
          <p:nvPr/>
        </p:nvSpPr>
        <p:spPr>
          <a:xfrm>
            <a:off x="1427396" y="308128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55E1A8-7E55-42AE-970F-48C30EF125E6}"/>
              </a:ext>
            </a:extLst>
          </p:cNvPr>
          <p:cNvSpPr/>
          <p:nvPr/>
        </p:nvSpPr>
        <p:spPr>
          <a:xfrm>
            <a:off x="3313648" y="308128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577B9DD-3989-412F-B3B8-2B27824BAF22}"/>
              </a:ext>
            </a:extLst>
          </p:cNvPr>
          <p:cNvSpPr/>
          <p:nvPr/>
        </p:nvSpPr>
        <p:spPr>
          <a:xfrm>
            <a:off x="1476135" y="313220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CA30B5-8D3F-470E-83F5-CC169AAC471C}"/>
              </a:ext>
            </a:extLst>
          </p:cNvPr>
          <p:cNvSpPr/>
          <p:nvPr/>
        </p:nvSpPr>
        <p:spPr>
          <a:xfrm>
            <a:off x="2370522" y="313220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902AE58-158A-4E72-BC4B-4EF691C27F10}"/>
              </a:ext>
            </a:extLst>
          </p:cNvPr>
          <p:cNvSpPr/>
          <p:nvPr/>
        </p:nvSpPr>
        <p:spPr>
          <a:xfrm>
            <a:off x="1524872" y="317696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F7D8AD-22D1-4EE0-88FB-80372937045F}"/>
              </a:ext>
            </a:extLst>
          </p:cNvPr>
          <p:cNvSpPr/>
          <p:nvPr/>
        </p:nvSpPr>
        <p:spPr>
          <a:xfrm>
            <a:off x="1923328" y="317696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2DCE218-D58C-4E12-900D-BA6AAA9F849F}"/>
              </a:ext>
            </a:extLst>
          </p:cNvPr>
          <p:cNvSpPr/>
          <p:nvPr/>
        </p:nvSpPr>
        <p:spPr>
          <a:xfrm>
            <a:off x="2419260" y="318744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DCD977A-D6E0-4CEC-B410-9772F7DEB20D}"/>
              </a:ext>
            </a:extLst>
          </p:cNvPr>
          <p:cNvSpPr/>
          <p:nvPr/>
        </p:nvSpPr>
        <p:spPr>
          <a:xfrm>
            <a:off x="2817715" y="318744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41ADFAE-0C90-472D-B15B-13D4AF979F42}"/>
              </a:ext>
            </a:extLst>
          </p:cNvPr>
          <p:cNvSpPr/>
          <p:nvPr/>
        </p:nvSpPr>
        <p:spPr>
          <a:xfrm>
            <a:off x="3362387" y="312926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AC1FCB-81C7-4A55-84A2-26CFC70E956F}"/>
              </a:ext>
            </a:extLst>
          </p:cNvPr>
          <p:cNvSpPr/>
          <p:nvPr/>
        </p:nvSpPr>
        <p:spPr>
          <a:xfrm>
            <a:off x="4256774" y="312926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0F63D94-C0FD-4AF2-B7BA-937B80C8C9E7}"/>
              </a:ext>
            </a:extLst>
          </p:cNvPr>
          <p:cNvSpPr/>
          <p:nvPr/>
        </p:nvSpPr>
        <p:spPr>
          <a:xfrm>
            <a:off x="3411124" y="317402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C4AB24F-FD59-4981-8BF0-374A781DF29E}"/>
              </a:ext>
            </a:extLst>
          </p:cNvPr>
          <p:cNvSpPr/>
          <p:nvPr/>
        </p:nvSpPr>
        <p:spPr>
          <a:xfrm>
            <a:off x="3809580" y="317402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28FF039-2FF6-445D-8D82-880D1F6B68C2}"/>
              </a:ext>
            </a:extLst>
          </p:cNvPr>
          <p:cNvSpPr/>
          <p:nvPr/>
        </p:nvSpPr>
        <p:spPr>
          <a:xfrm>
            <a:off x="4305512" y="318450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770DD23-8681-471E-9AEA-8D801FEB35CA}"/>
              </a:ext>
            </a:extLst>
          </p:cNvPr>
          <p:cNvSpPr/>
          <p:nvPr/>
        </p:nvSpPr>
        <p:spPr>
          <a:xfrm>
            <a:off x="4703968" y="318450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FD5035B-EA4D-4246-9E45-F94165AF4B7F}"/>
              </a:ext>
            </a:extLst>
          </p:cNvPr>
          <p:cNvSpPr/>
          <p:nvPr/>
        </p:nvSpPr>
        <p:spPr>
          <a:xfrm>
            <a:off x="5304436" y="307179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8F8E8EB-3D8F-46EC-9A96-DB97D290D287}"/>
              </a:ext>
            </a:extLst>
          </p:cNvPr>
          <p:cNvSpPr/>
          <p:nvPr/>
        </p:nvSpPr>
        <p:spPr>
          <a:xfrm>
            <a:off x="7190688" y="307179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8BAC64B-B5BE-442A-A999-7F4C12EC8BB8}"/>
              </a:ext>
            </a:extLst>
          </p:cNvPr>
          <p:cNvSpPr/>
          <p:nvPr/>
        </p:nvSpPr>
        <p:spPr>
          <a:xfrm>
            <a:off x="5353175" y="312271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F65BE7-FC73-4239-B533-A35CB784F7C6}"/>
              </a:ext>
            </a:extLst>
          </p:cNvPr>
          <p:cNvSpPr/>
          <p:nvPr/>
        </p:nvSpPr>
        <p:spPr>
          <a:xfrm>
            <a:off x="6247562" y="312271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7AB044-F468-4590-8B54-3516ADF35547}"/>
              </a:ext>
            </a:extLst>
          </p:cNvPr>
          <p:cNvSpPr/>
          <p:nvPr/>
        </p:nvSpPr>
        <p:spPr>
          <a:xfrm>
            <a:off x="5401912" y="316747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F8621FE-088D-4D4B-8907-5F07C148FC81}"/>
              </a:ext>
            </a:extLst>
          </p:cNvPr>
          <p:cNvSpPr/>
          <p:nvPr/>
        </p:nvSpPr>
        <p:spPr>
          <a:xfrm>
            <a:off x="5800368" y="316747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7FE7F84-B046-4D4B-88A9-EE5D88E4ED7C}"/>
              </a:ext>
            </a:extLst>
          </p:cNvPr>
          <p:cNvSpPr/>
          <p:nvPr/>
        </p:nvSpPr>
        <p:spPr>
          <a:xfrm>
            <a:off x="6296300" y="317795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C52E9FF-4B3E-44CA-A20E-EB30E79FEFD6}"/>
              </a:ext>
            </a:extLst>
          </p:cNvPr>
          <p:cNvSpPr/>
          <p:nvPr/>
        </p:nvSpPr>
        <p:spPr>
          <a:xfrm>
            <a:off x="6694756" y="317795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7BE8426-F468-40C2-8524-84F9A48CC839}"/>
              </a:ext>
            </a:extLst>
          </p:cNvPr>
          <p:cNvSpPr/>
          <p:nvPr/>
        </p:nvSpPr>
        <p:spPr>
          <a:xfrm>
            <a:off x="7239427" y="311977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E01973-7F19-4F8B-BE7D-B4650DF19CDF}"/>
              </a:ext>
            </a:extLst>
          </p:cNvPr>
          <p:cNvSpPr/>
          <p:nvPr/>
        </p:nvSpPr>
        <p:spPr>
          <a:xfrm>
            <a:off x="8133814" y="311977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C6A5C92-EB79-4652-A68B-F2D13D42E7E1}"/>
              </a:ext>
            </a:extLst>
          </p:cNvPr>
          <p:cNvSpPr/>
          <p:nvPr/>
        </p:nvSpPr>
        <p:spPr>
          <a:xfrm>
            <a:off x="7288164" y="316453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C2DEAD-80E7-4BD5-9733-BA2FBDF3A5D0}"/>
              </a:ext>
            </a:extLst>
          </p:cNvPr>
          <p:cNvSpPr/>
          <p:nvPr/>
        </p:nvSpPr>
        <p:spPr>
          <a:xfrm>
            <a:off x="7686620" y="316453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060A341-8FF2-4938-89E2-E83700FF97B8}"/>
              </a:ext>
            </a:extLst>
          </p:cNvPr>
          <p:cNvSpPr/>
          <p:nvPr/>
        </p:nvSpPr>
        <p:spPr>
          <a:xfrm>
            <a:off x="8182552" y="317500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A06161-5BD4-4F0F-AA44-B65F7830774E}"/>
              </a:ext>
            </a:extLst>
          </p:cNvPr>
          <p:cNvSpPr/>
          <p:nvPr/>
        </p:nvSpPr>
        <p:spPr>
          <a:xfrm>
            <a:off x="8581008" y="317500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09770E-96BC-46C8-B280-811D992525B5}"/>
              </a:ext>
            </a:extLst>
          </p:cNvPr>
          <p:cNvSpPr/>
          <p:nvPr/>
        </p:nvSpPr>
        <p:spPr>
          <a:xfrm>
            <a:off x="1299560" y="390204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E1E8A97-C443-4303-8AF1-751FEC324683}"/>
              </a:ext>
            </a:extLst>
          </p:cNvPr>
          <p:cNvSpPr/>
          <p:nvPr/>
        </p:nvSpPr>
        <p:spPr>
          <a:xfrm>
            <a:off x="1364544" y="395218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73A0B25-F863-401E-93CF-85ABAAD7CDD2}"/>
              </a:ext>
            </a:extLst>
          </p:cNvPr>
          <p:cNvSpPr/>
          <p:nvPr/>
        </p:nvSpPr>
        <p:spPr>
          <a:xfrm>
            <a:off x="5248640" y="395218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FFB9B9-1069-4EE2-BAC9-1E1390FEEB8D}"/>
              </a:ext>
            </a:extLst>
          </p:cNvPr>
          <p:cNvSpPr/>
          <p:nvPr/>
        </p:nvSpPr>
        <p:spPr>
          <a:xfrm>
            <a:off x="1427396" y="400423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65001B1-A884-49D4-843D-0D7F77AF4025}"/>
              </a:ext>
            </a:extLst>
          </p:cNvPr>
          <p:cNvSpPr/>
          <p:nvPr/>
        </p:nvSpPr>
        <p:spPr>
          <a:xfrm>
            <a:off x="3313648" y="400423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2174C5-35B4-4CF7-B07B-43B9591898E3}"/>
              </a:ext>
            </a:extLst>
          </p:cNvPr>
          <p:cNvSpPr/>
          <p:nvPr/>
        </p:nvSpPr>
        <p:spPr>
          <a:xfrm>
            <a:off x="1476135" y="405515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0D67179-84F1-4F08-9995-B1049E7F630C}"/>
              </a:ext>
            </a:extLst>
          </p:cNvPr>
          <p:cNvSpPr/>
          <p:nvPr/>
        </p:nvSpPr>
        <p:spPr>
          <a:xfrm>
            <a:off x="2370522" y="405515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6BD162-3B14-4622-AA0E-DAAC31501670}"/>
              </a:ext>
            </a:extLst>
          </p:cNvPr>
          <p:cNvSpPr/>
          <p:nvPr/>
        </p:nvSpPr>
        <p:spPr>
          <a:xfrm>
            <a:off x="1524872" y="409991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045F8BA-21FF-43CC-958C-EAF83B34DFC3}"/>
              </a:ext>
            </a:extLst>
          </p:cNvPr>
          <p:cNvSpPr/>
          <p:nvPr/>
        </p:nvSpPr>
        <p:spPr>
          <a:xfrm>
            <a:off x="1923328" y="409991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C095508-DEAE-4BEA-92C5-4C1576D86F8E}"/>
              </a:ext>
            </a:extLst>
          </p:cNvPr>
          <p:cNvSpPr/>
          <p:nvPr/>
        </p:nvSpPr>
        <p:spPr>
          <a:xfrm>
            <a:off x="2419260" y="411039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7AC2A01-F1F6-4455-B2B8-EF3C39FC9772}"/>
              </a:ext>
            </a:extLst>
          </p:cNvPr>
          <p:cNvSpPr/>
          <p:nvPr/>
        </p:nvSpPr>
        <p:spPr>
          <a:xfrm>
            <a:off x="2817715" y="411039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75DE80A-2054-44BD-978C-4549530422FA}"/>
              </a:ext>
            </a:extLst>
          </p:cNvPr>
          <p:cNvSpPr/>
          <p:nvPr/>
        </p:nvSpPr>
        <p:spPr>
          <a:xfrm>
            <a:off x="3362387" y="405221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A408EB1-3B3A-4415-B834-0ADC572C5EF6}"/>
              </a:ext>
            </a:extLst>
          </p:cNvPr>
          <p:cNvSpPr/>
          <p:nvPr/>
        </p:nvSpPr>
        <p:spPr>
          <a:xfrm>
            <a:off x="4256774" y="405221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8F2019A-ED4E-416D-A638-F1CDA58E5E72}"/>
              </a:ext>
            </a:extLst>
          </p:cNvPr>
          <p:cNvSpPr/>
          <p:nvPr/>
        </p:nvSpPr>
        <p:spPr>
          <a:xfrm>
            <a:off x="3411124" y="409697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4C9FBF5-DFA0-41A6-BB5E-BC37AF13FAEE}"/>
              </a:ext>
            </a:extLst>
          </p:cNvPr>
          <p:cNvSpPr/>
          <p:nvPr/>
        </p:nvSpPr>
        <p:spPr>
          <a:xfrm>
            <a:off x="3809580" y="409697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F628796-510A-48A6-8B86-50BD8100097E}"/>
              </a:ext>
            </a:extLst>
          </p:cNvPr>
          <p:cNvSpPr/>
          <p:nvPr/>
        </p:nvSpPr>
        <p:spPr>
          <a:xfrm>
            <a:off x="4305512" y="410745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BD67FC-59CB-4908-A6A8-05B108B4A309}"/>
              </a:ext>
            </a:extLst>
          </p:cNvPr>
          <p:cNvSpPr/>
          <p:nvPr/>
        </p:nvSpPr>
        <p:spPr>
          <a:xfrm>
            <a:off x="4703968" y="410745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1BADB81-0C1E-4E99-B88A-824F1CD1BC2B}"/>
              </a:ext>
            </a:extLst>
          </p:cNvPr>
          <p:cNvSpPr/>
          <p:nvPr/>
        </p:nvSpPr>
        <p:spPr>
          <a:xfrm>
            <a:off x="5304436" y="399474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375435F-BE70-4DEF-B039-D895FCB0A5FC}"/>
              </a:ext>
            </a:extLst>
          </p:cNvPr>
          <p:cNvSpPr/>
          <p:nvPr/>
        </p:nvSpPr>
        <p:spPr>
          <a:xfrm>
            <a:off x="7190688" y="399474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7D03C63-A4CD-4030-B8AB-A840300D3D7E}"/>
              </a:ext>
            </a:extLst>
          </p:cNvPr>
          <p:cNvSpPr/>
          <p:nvPr/>
        </p:nvSpPr>
        <p:spPr>
          <a:xfrm>
            <a:off x="5353175" y="404566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A12F546-3964-45AB-8D97-E3A38CFA10AC}"/>
              </a:ext>
            </a:extLst>
          </p:cNvPr>
          <p:cNvSpPr/>
          <p:nvPr/>
        </p:nvSpPr>
        <p:spPr>
          <a:xfrm>
            <a:off x="6247562" y="404566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18F80C6-DF35-4D0F-85A0-7F7732537C67}"/>
              </a:ext>
            </a:extLst>
          </p:cNvPr>
          <p:cNvSpPr/>
          <p:nvPr/>
        </p:nvSpPr>
        <p:spPr>
          <a:xfrm>
            <a:off x="5401912" y="409042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8BC9E6E-6747-4245-BF1B-F03D18D24C4D}"/>
              </a:ext>
            </a:extLst>
          </p:cNvPr>
          <p:cNvSpPr/>
          <p:nvPr/>
        </p:nvSpPr>
        <p:spPr>
          <a:xfrm>
            <a:off x="5800368" y="409042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B99394E-AD8C-4A4E-A16D-9CFDDBA8A95E}"/>
              </a:ext>
            </a:extLst>
          </p:cNvPr>
          <p:cNvSpPr/>
          <p:nvPr/>
        </p:nvSpPr>
        <p:spPr>
          <a:xfrm>
            <a:off x="6296300" y="410090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5F09254-E24F-4DBE-AF20-F27F70F81A4E}"/>
              </a:ext>
            </a:extLst>
          </p:cNvPr>
          <p:cNvSpPr/>
          <p:nvPr/>
        </p:nvSpPr>
        <p:spPr>
          <a:xfrm>
            <a:off x="6694756" y="410090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87A14C2-A79E-4E8D-B78E-2ED71C7A66C6}"/>
              </a:ext>
            </a:extLst>
          </p:cNvPr>
          <p:cNvSpPr/>
          <p:nvPr/>
        </p:nvSpPr>
        <p:spPr>
          <a:xfrm>
            <a:off x="7239427" y="404272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D536A33-BDD6-4B9B-8C68-5CE1CD0D7077}"/>
              </a:ext>
            </a:extLst>
          </p:cNvPr>
          <p:cNvSpPr/>
          <p:nvPr/>
        </p:nvSpPr>
        <p:spPr>
          <a:xfrm>
            <a:off x="8133814" y="404272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18F93EF-6C97-499F-91C2-04F3E300133E}"/>
              </a:ext>
            </a:extLst>
          </p:cNvPr>
          <p:cNvSpPr/>
          <p:nvPr/>
        </p:nvSpPr>
        <p:spPr>
          <a:xfrm>
            <a:off x="7288164" y="408748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0AA4EEF-6E9F-4C01-A26D-F940BA1A8BEB}"/>
              </a:ext>
            </a:extLst>
          </p:cNvPr>
          <p:cNvSpPr/>
          <p:nvPr/>
        </p:nvSpPr>
        <p:spPr>
          <a:xfrm>
            <a:off x="7686620" y="408748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6202EDC-02AA-4AE8-89C0-1090AAB111CB}"/>
              </a:ext>
            </a:extLst>
          </p:cNvPr>
          <p:cNvSpPr/>
          <p:nvPr/>
        </p:nvSpPr>
        <p:spPr>
          <a:xfrm>
            <a:off x="8182552" y="409795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DBC99D7-3218-4F9B-993C-68840BCFCBEB}"/>
              </a:ext>
            </a:extLst>
          </p:cNvPr>
          <p:cNvSpPr/>
          <p:nvPr/>
        </p:nvSpPr>
        <p:spPr>
          <a:xfrm>
            <a:off x="8581008" y="409795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A85B7B-13A1-4DEA-8663-B24FE08168D4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1AE0CD1-B664-4482-AD29-6D514C18D09B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30A97C-45C2-441A-A7CC-A333CA85A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FC1A607-5C62-424E-901A-C585B1C4A9EA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F347D9F-B418-432D-96C3-4BF4F5A7DE32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B84D236-1D3E-4C23-8709-2E25FDBCF09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0DC6F23-F62B-4794-8321-DC38DFA22D95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C5EF0C7-395C-4630-9309-6C10A9219461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B848301-33C3-49FE-9E27-148B41060C2A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D1DCEE9-021F-45EA-92B9-1055BA819D2A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37E61FE-A4A4-497D-AB41-AF3F6B7BA90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43BF40-9C2F-4769-9CB5-9D218B043DDD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8C5585B-4C28-4436-9B46-FC959635AFE6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0914F3A-5FA9-48BD-8CD4-D9207748461A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512F2A-013A-4919-ABAA-6A28C79E3B59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23012BA-E8C3-41F6-A260-CFF544FBFB2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313A1E8D-2F70-4AC5-9C9A-6BCF581C6630}"/>
              </a:ext>
            </a:extLst>
          </p:cNvPr>
          <p:cNvGrpSpPr/>
          <p:nvPr/>
        </p:nvGrpSpPr>
        <p:grpSpPr>
          <a:xfrm>
            <a:off x="1265370" y="1205573"/>
            <a:ext cx="694482" cy="694482"/>
            <a:chOff x="6898511" y="2734964"/>
            <a:chExt cx="694482" cy="69448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789511C-2610-4119-8D39-61CC7856176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A19FD52-9EC6-489C-8662-31A35BA9184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C54D775-CFE3-46BC-8177-E75E974426E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1B45D42-3133-4F8D-946D-58253958D29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9856641-BF03-4764-AC4C-2F1795D0819F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A78046B-33BB-40D4-829C-958DF9FA1CC2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5C8F9A7-EA79-4A9E-B38B-308E5BCB4E37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2D3F8B9-C593-4F14-A564-A8F2BED3852A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079FA9-2AFD-4BEC-A4E0-666F4BA656EB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5FF7789-A2DC-4CE6-8FEC-12F2B406DDB9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84AC0A2-BBC3-4466-8390-31C3CECC798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C64875-86FE-4EDF-9D65-7DACB3CEF662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D0B78CE-3CB0-4CEE-B819-FDB48F50EE2B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381C7E07-48EC-40F9-9F0F-8C6CE398915A}"/>
              </a:ext>
            </a:extLst>
          </p:cNvPr>
          <p:cNvGrpSpPr/>
          <p:nvPr/>
        </p:nvGrpSpPr>
        <p:grpSpPr>
          <a:xfrm>
            <a:off x="2459928" y="1201957"/>
            <a:ext cx="694482" cy="694482"/>
            <a:chOff x="6898511" y="2734964"/>
            <a:chExt cx="694482" cy="694482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E1C022-C867-404C-A1EB-E89010A374C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2CB951C-B950-430C-880A-B84FFE74F0CE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CA49402-BF5C-4736-BD82-9E235D29812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0C24CF8-2353-4025-9784-BEB3068B509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3CAFB76-F9E2-411B-8890-8745B4CE0AF2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96C8CB-FDD8-45E3-9FC8-AB9BAC7AACB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B3F0C75-3F89-4E14-88FF-2049DEA24D19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5AD5E2-2576-474D-AF15-120DEC9C9713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C153DBE-B1FD-4F4C-82B8-7BD4DBF1FF87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50D0589-13BC-40CB-B89A-EEFA55D9BBCF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8C75D66-71D2-4405-AEBE-6AA53372C453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BC1E55D-BE55-430F-9136-76845728E7EF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0E9A70B-7272-49B8-A0E5-E36367D5ACB9}"/>
              </a:ext>
            </a:extLst>
          </p:cNvPr>
          <p:cNvSpPr/>
          <p:nvPr/>
        </p:nvSpPr>
        <p:spPr>
          <a:xfrm>
            <a:off x="3878618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7D2ACEFC-5EE7-462F-B323-2385DED8424C}"/>
              </a:ext>
            </a:extLst>
          </p:cNvPr>
          <p:cNvSpPr/>
          <p:nvPr/>
        </p:nvSpPr>
        <p:spPr>
          <a:xfrm>
            <a:off x="4225859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FA5E5EF6-75F1-4B21-85D5-0A9CF299A667}"/>
              </a:ext>
            </a:extLst>
          </p:cNvPr>
          <p:cNvSpPr/>
          <p:nvPr/>
        </p:nvSpPr>
        <p:spPr>
          <a:xfrm>
            <a:off x="4573100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C6D5519E-CDEE-4D52-9EC6-47291C4D7FD4}"/>
              </a:ext>
            </a:extLst>
          </p:cNvPr>
          <p:cNvSpPr/>
          <p:nvPr/>
        </p:nvSpPr>
        <p:spPr>
          <a:xfrm>
            <a:off x="4920341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1AE6376-3DA2-4989-86F5-08E4ED9F5C48}"/>
              </a:ext>
            </a:extLst>
          </p:cNvPr>
          <p:cNvSpPr/>
          <p:nvPr/>
        </p:nvSpPr>
        <p:spPr>
          <a:xfrm>
            <a:off x="3878618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D554FB1-CFBC-4C8A-9DF4-51C5ECD61B9B}"/>
              </a:ext>
            </a:extLst>
          </p:cNvPr>
          <p:cNvSpPr/>
          <p:nvPr/>
        </p:nvSpPr>
        <p:spPr>
          <a:xfrm>
            <a:off x="4225859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2B4B03DA-69C6-40C8-B593-59CE25DAD06E}"/>
              </a:ext>
            </a:extLst>
          </p:cNvPr>
          <p:cNvSpPr/>
          <p:nvPr/>
        </p:nvSpPr>
        <p:spPr>
          <a:xfrm>
            <a:off x="4573100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BE4AB13-C8CF-45E0-8855-20D6C814AD00}"/>
              </a:ext>
            </a:extLst>
          </p:cNvPr>
          <p:cNvSpPr/>
          <p:nvPr/>
        </p:nvSpPr>
        <p:spPr>
          <a:xfrm>
            <a:off x="4920341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89066D2-8CC8-4396-A176-60A8F48B7EC4}"/>
              </a:ext>
            </a:extLst>
          </p:cNvPr>
          <p:cNvSpPr/>
          <p:nvPr/>
        </p:nvSpPr>
        <p:spPr>
          <a:xfrm>
            <a:off x="3878618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8B8422A5-98DE-4EB0-99A9-78A803C93006}"/>
              </a:ext>
            </a:extLst>
          </p:cNvPr>
          <p:cNvSpPr/>
          <p:nvPr/>
        </p:nvSpPr>
        <p:spPr>
          <a:xfrm>
            <a:off x="4225859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12DA279-55E3-47C1-B7B6-135FC5D48CF4}"/>
              </a:ext>
            </a:extLst>
          </p:cNvPr>
          <p:cNvSpPr/>
          <p:nvPr/>
        </p:nvSpPr>
        <p:spPr>
          <a:xfrm>
            <a:off x="4573100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891FC26-F60B-4A3C-9F40-596BC6FD6A32}"/>
              </a:ext>
            </a:extLst>
          </p:cNvPr>
          <p:cNvSpPr/>
          <p:nvPr/>
        </p:nvSpPr>
        <p:spPr>
          <a:xfrm>
            <a:off x="4920341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646F6EB-0C04-487B-A2A8-21FF5692179D}"/>
              </a:ext>
            </a:extLst>
          </p:cNvPr>
          <p:cNvSpPr/>
          <p:nvPr/>
        </p:nvSpPr>
        <p:spPr>
          <a:xfrm>
            <a:off x="3878618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557D23E-1854-4F7A-A25E-E6BCECE5019F}"/>
              </a:ext>
            </a:extLst>
          </p:cNvPr>
          <p:cNvSpPr/>
          <p:nvPr/>
        </p:nvSpPr>
        <p:spPr>
          <a:xfrm>
            <a:off x="4225859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699CA73-9AF6-4678-A97B-6A62C9912580}"/>
              </a:ext>
            </a:extLst>
          </p:cNvPr>
          <p:cNvSpPr/>
          <p:nvPr/>
        </p:nvSpPr>
        <p:spPr>
          <a:xfrm>
            <a:off x="4573100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5146D16-B93C-4A56-8E22-A486C040C12C}"/>
              </a:ext>
            </a:extLst>
          </p:cNvPr>
          <p:cNvSpPr/>
          <p:nvPr/>
        </p:nvSpPr>
        <p:spPr>
          <a:xfrm>
            <a:off x="4920341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2A7B584-B0D4-49BD-AA82-46F7773A8C95}"/>
              </a:ext>
            </a:extLst>
          </p:cNvPr>
          <p:cNvSpPr/>
          <p:nvPr/>
        </p:nvSpPr>
        <p:spPr>
          <a:xfrm>
            <a:off x="5286875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2827E7C-7617-406D-AC16-EF14CE744927}"/>
              </a:ext>
            </a:extLst>
          </p:cNvPr>
          <p:cNvSpPr/>
          <p:nvPr/>
        </p:nvSpPr>
        <p:spPr>
          <a:xfrm>
            <a:off x="5634116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4AD229A-D2B3-4EC5-8374-0A75C47C8E45}"/>
              </a:ext>
            </a:extLst>
          </p:cNvPr>
          <p:cNvSpPr/>
          <p:nvPr/>
        </p:nvSpPr>
        <p:spPr>
          <a:xfrm>
            <a:off x="5981357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39C82A2F-4187-4207-A81E-482556DCAF35}"/>
              </a:ext>
            </a:extLst>
          </p:cNvPr>
          <p:cNvSpPr/>
          <p:nvPr/>
        </p:nvSpPr>
        <p:spPr>
          <a:xfrm>
            <a:off x="6328598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9F5DC0E-74B8-46FA-AD68-5C0242D64F9B}"/>
              </a:ext>
            </a:extLst>
          </p:cNvPr>
          <p:cNvSpPr/>
          <p:nvPr/>
        </p:nvSpPr>
        <p:spPr>
          <a:xfrm>
            <a:off x="5286875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8410287-D33F-4D66-B5ED-85282F940AB7}"/>
              </a:ext>
            </a:extLst>
          </p:cNvPr>
          <p:cNvSpPr/>
          <p:nvPr/>
        </p:nvSpPr>
        <p:spPr>
          <a:xfrm>
            <a:off x="5634116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A6F300E-EE59-4444-93BF-5A4C066EB209}"/>
              </a:ext>
            </a:extLst>
          </p:cNvPr>
          <p:cNvSpPr/>
          <p:nvPr/>
        </p:nvSpPr>
        <p:spPr>
          <a:xfrm>
            <a:off x="5981357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E4C5B4F-D3EF-4206-B8B9-DDD842C2E325}"/>
              </a:ext>
            </a:extLst>
          </p:cNvPr>
          <p:cNvSpPr/>
          <p:nvPr/>
        </p:nvSpPr>
        <p:spPr>
          <a:xfrm>
            <a:off x="6328598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6B59F78-300E-40CD-9DAD-4D657D31707B}"/>
              </a:ext>
            </a:extLst>
          </p:cNvPr>
          <p:cNvSpPr/>
          <p:nvPr/>
        </p:nvSpPr>
        <p:spPr>
          <a:xfrm>
            <a:off x="5286875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5D5A6F3-9F74-4376-95D9-31FA329817FD}"/>
              </a:ext>
            </a:extLst>
          </p:cNvPr>
          <p:cNvSpPr/>
          <p:nvPr/>
        </p:nvSpPr>
        <p:spPr>
          <a:xfrm>
            <a:off x="5634116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DE660F7-A38F-4952-8D11-75E44628B8C9}"/>
              </a:ext>
            </a:extLst>
          </p:cNvPr>
          <p:cNvSpPr/>
          <p:nvPr/>
        </p:nvSpPr>
        <p:spPr>
          <a:xfrm>
            <a:off x="5981357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E593508-D05A-4C00-AFD0-FC1CC9161551}"/>
              </a:ext>
            </a:extLst>
          </p:cNvPr>
          <p:cNvSpPr/>
          <p:nvPr/>
        </p:nvSpPr>
        <p:spPr>
          <a:xfrm>
            <a:off x="6328598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EDE97D7-C8C9-42EF-8D72-1AA70418CDF1}"/>
              </a:ext>
            </a:extLst>
          </p:cNvPr>
          <p:cNvSpPr/>
          <p:nvPr/>
        </p:nvSpPr>
        <p:spPr>
          <a:xfrm>
            <a:off x="5286875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7F04EF6-3E18-4B4B-8FC3-C007345372DC}"/>
              </a:ext>
            </a:extLst>
          </p:cNvPr>
          <p:cNvSpPr/>
          <p:nvPr/>
        </p:nvSpPr>
        <p:spPr>
          <a:xfrm>
            <a:off x="5634116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96F896E-40E3-45CD-8543-1F0425F4498C}"/>
              </a:ext>
            </a:extLst>
          </p:cNvPr>
          <p:cNvSpPr/>
          <p:nvPr/>
        </p:nvSpPr>
        <p:spPr>
          <a:xfrm>
            <a:off x="5981357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709D7CE-76DA-4599-8E19-9EBE43E3DA04}"/>
              </a:ext>
            </a:extLst>
          </p:cNvPr>
          <p:cNvSpPr/>
          <p:nvPr/>
        </p:nvSpPr>
        <p:spPr>
          <a:xfrm>
            <a:off x="6328598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59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A85B7B-13A1-4DEA-8663-B24FE08168D4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1AE0CD1-B664-4482-AD29-6D514C18D09B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30A97C-45C2-441A-A7CC-A333CA85A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FC1A607-5C62-424E-901A-C585B1C4A9EA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F347D9F-B418-432D-96C3-4BF4F5A7DE32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B84D236-1D3E-4C23-8709-2E25FDBCF09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0DC6F23-F62B-4794-8321-DC38DFA22D95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C5EF0C7-395C-4630-9309-6C10A9219461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B848301-33C3-49FE-9E27-148B41060C2A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D1DCEE9-021F-45EA-92B9-1055BA819D2A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37E61FE-A4A4-497D-AB41-AF3F6B7BA90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43BF40-9C2F-4769-9CB5-9D218B043DDD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8C5585B-4C28-4436-9B46-FC959635AFE6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0914F3A-5FA9-48BD-8CD4-D9207748461A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512F2A-013A-4919-ABAA-6A28C79E3B59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23012BA-E8C3-41F6-A260-CFF544FBFB2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313A1E8D-2F70-4AC5-9C9A-6BCF581C6630}"/>
              </a:ext>
            </a:extLst>
          </p:cNvPr>
          <p:cNvGrpSpPr/>
          <p:nvPr/>
        </p:nvGrpSpPr>
        <p:grpSpPr>
          <a:xfrm>
            <a:off x="1265370" y="1205573"/>
            <a:ext cx="694482" cy="694482"/>
            <a:chOff x="6898511" y="2734964"/>
            <a:chExt cx="694482" cy="69448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789511C-2610-4119-8D39-61CC7856176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A19FD52-9EC6-489C-8662-31A35BA9184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C54D775-CFE3-46BC-8177-E75E974426E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1B45D42-3133-4F8D-946D-58253958D29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9856641-BF03-4764-AC4C-2F1795D0819F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A78046B-33BB-40D4-829C-958DF9FA1CC2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5C8F9A7-EA79-4A9E-B38B-308E5BCB4E37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2D3F8B9-C593-4F14-A564-A8F2BED3852A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079FA9-2AFD-4BEC-A4E0-666F4BA656EB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5FF7789-A2DC-4CE6-8FEC-12F2B406DDB9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84AC0A2-BBC3-4466-8390-31C3CECC798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C64875-86FE-4EDF-9D65-7DACB3CEF662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D0B78CE-3CB0-4CEE-B819-FDB48F50EE2B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381C7E07-48EC-40F9-9F0F-8C6CE398915A}"/>
              </a:ext>
            </a:extLst>
          </p:cNvPr>
          <p:cNvGrpSpPr/>
          <p:nvPr/>
        </p:nvGrpSpPr>
        <p:grpSpPr>
          <a:xfrm>
            <a:off x="2459928" y="1201957"/>
            <a:ext cx="694482" cy="694482"/>
            <a:chOff x="6898511" y="2734964"/>
            <a:chExt cx="694482" cy="694482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E1C022-C867-404C-A1EB-E89010A374C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2CB951C-B950-430C-880A-B84FFE74F0CE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CA49402-BF5C-4736-BD82-9E235D29812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0C24CF8-2353-4025-9784-BEB3068B509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3CAFB76-F9E2-411B-8890-8745B4CE0AF2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96C8CB-FDD8-45E3-9FC8-AB9BAC7AACB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B3F0C75-3F89-4E14-88FF-2049DEA24D19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5AD5E2-2576-474D-AF15-120DEC9C9713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C153DBE-B1FD-4F4C-82B8-7BD4DBF1FF87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50D0589-13BC-40CB-B89A-EEFA55D9BBCF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8C75D66-71D2-4405-AEBE-6AA53372C453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BC1E55D-BE55-430F-9136-76845728E7EF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8D9910D-F745-4BC3-8E40-E09774139494}"/>
              </a:ext>
            </a:extLst>
          </p:cNvPr>
          <p:cNvSpPr/>
          <p:nvPr/>
        </p:nvSpPr>
        <p:spPr>
          <a:xfrm>
            <a:off x="2044964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446C974-53FB-4A31-8117-6A7F86B653A3}"/>
              </a:ext>
            </a:extLst>
          </p:cNvPr>
          <p:cNvSpPr/>
          <p:nvPr/>
        </p:nvSpPr>
        <p:spPr>
          <a:xfrm>
            <a:off x="2392205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3012EA-DD5F-46D6-B6BF-2D5152CEAFF3}"/>
              </a:ext>
            </a:extLst>
          </p:cNvPr>
          <p:cNvSpPr/>
          <p:nvPr/>
        </p:nvSpPr>
        <p:spPr>
          <a:xfrm>
            <a:off x="2739446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B87B51-66D4-45EE-8143-604F6E1DE017}"/>
              </a:ext>
            </a:extLst>
          </p:cNvPr>
          <p:cNvSpPr/>
          <p:nvPr/>
        </p:nvSpPr>
        <p:spPr>
          <a:xfrm>
            <a:off x="2044964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8790EC8-F766-49ED-B54A-8EA8B0B61895}"/>
              </a:ext>
            </a:extLst>
          </p:cNvPr>
          <p:cNvSpPr/>
          <p:nvPr/>
        </p:nvSpPr>
        <p:spPr>
          <a:xfrm>
            <a:off x="2392205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5B93AC1-75A4-4FC1-8E91-1A81BA7B7458}"/>
              </a:ext>
            </a:extLst>
          </p:cNvPr>
          <p:cNvSpPr/>
          <p:nvPr/>
        </p:nvSpPr>
        <p:spPr>
          <a:xfrm>
            <a:off x="2739446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05FEBC4-DBA6-4044-9D09-45C70B45AAF8}"/>
              </a:ext>
            </a:extLst>
          </p:cNvPr>
          <p:cNvSpPr/>
          <p:nvPr/>
        </p:nvSpPr>
        <p:spPr>
          <a:xfrm>
            <a:off x="2044964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B6AD875-260E-4AF6-B01B-27DE54A2ACE2}"/>
              </a:ext>
            </a:extLst>
          </p:cNvPr>
          <p:cNvSpPr/>
          <p:nvPr/>
        </p:nvSpPr>
        <p:spPr>
          <a:xfrm>
            <a:off x="2392205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8CDDB97-2F74-411B-BB51-717F1A0A00DE}"/>
              </a:ext>
            </a:extLst>
          </p:cNvPr>
          <p:cNvSpPr/>
          <p:nvPr/>
        </p:nvSpPr>
        <p:spPr>
          <a:xfrm>
            <a:off x="2739446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B3E9C85D-067D-4475-8CF2-74FC2B186822}"/>
              </a:ext>
            </a:extLst>
          </p:cNvPr>
          <p:cNvGrpSpPr/>
          <p:nvPr/>
        </p:nvGrpSpPr>
        <p:grpSpPr>
          <a:xfrm>
            <a:off x="2043188" y="3969752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D7DD363-60F2-45C4-9159-AE05B4EB104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A33004F-3F1B-4707-B3D8-4FCD63AD657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FA81C3E-10E8-4F8F-B051-A184F44E808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D720C93-267D-4B9C-B14F-DF326F41D7A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05D2528B-4C43-4C47-B7F1-7D8C8BF7B589}"/>
              </a:ext>
            </a:extLst>
          </p:cNvPr>
          <p:cNvSpPr txBox="1"/>
          <p:nvPr/>
        </p:nvSpPr>
        <p:spPr>
          <a:xfrm>
            <a:off x="1938304" y="630859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1217D812-84D8-4D50-A26C-14A8BDA0A84E}"/>
              </a:ext>
            </a:extLst>
          </p:cNvPr>
          <p:cNvSpPr/>
          <p:nvPr/>
        </p:nvSpPr>
        <p:spPr>
          <a:xfrm>
            <a:off x="3221348" y="5144601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B7689FB-A1D7-4E78-A5AA-0E344D24A67A}"/>
              </a:ext>
            </a:extLst>
          </p:cNvPr>
          <p:cNvSpPr/>
          <p:nvPr/>
        </p:nvSpPr>
        <p:spPr>
          <a:xfrm>
            <a:off x="3752494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9BE204-7184-4B9C-945D-B4445767A36A}"/>
              </a:ext>
            </a:extLst>
          </p:cNvPr>
          <p:cNvSpPr/>
          <p:nvPr/>
        </p:nvSpPr>
        <p:spPr>
          <a:xfrm>
            <a:off x="4099735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DB6D4F8-6A9F-48A8-A6B9-35DD88AAC8BA}"/>
              </a:ext>
            </a:extLst>
          </p:cNvPr>
          <p:cNvSpPr/>
          <p:nvPr/>
        </p:nvSpPr>
        <p:spPr>
          <a:xfrm>
            <a:off x="4446976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21D578-70A4-4169-A885-7ADFB4E3F22F}"/>
              </a:ext>
            </a:extLst>
          </p:cNvPr>
          <p:cNvSpPr/>
          <p:nvPr/>
        </p:nvSpPr>
        <p:spPr>
          <a:xfrm>
            <a:off x="4794217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EBC5C7E-3370-4B68-8302-7EDA30674505}"/>
              </a:ext>
            </a:extLst>
          </p:cNvPr>
          <p:cNvSpPr/>
          <p:nvPr/>
        </p:nvSpPr>
        <p:spPr>
          <a:xfrm>
            <a:off x="3752494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A23E4B1-DA29-4C80-A5A4-4EF55DE13437}"/>
              </a:ext>
            </a:extLst>
          </p:cNvPr>
          <p:cNvSpPr/>
          <p:nvPr/>
        </p:nvSpPr>
        <p:spPr>
          <a:xfrm>
            <a:off x="4099735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5F68AFF-1B82-463D-9D37-ABF3F1911210}"/>
              </a:ext>
            </a:extLst>
          </p:cNvPr>
          <p:cNvSpPr/>
          <p:nvPr/>
        </p:nvSpPr>
        <p:spPr>
          <a:xfrm>
            <a:off x="4446976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63F698D-5004-4967-B6DA-7248CE8AA59D}"/>
              </a:ext>
            </a:extLst>
          </p:cNvPr>
          <p:cNvSpPr/>
          <p:nvPr/>
        </p:nvSpPr>
        <p:spPr>
          <a:xfrm>
            <a:off x="4794217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E677611-D937-4006-BFAE-946802433686}"/>
              </a:ext>
            </a:extLst>
          </p:cNvPr>
          <p:cNvSpPr/>
          <p:nvPr/>
        </p:nvSpPr>
        <p:spPr>
          <a:xfrm>
            <a:off x="3752494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E4A2FD6-FA78-4DCE-8E3A-0FD6B49E81B8}"/>
              </a:ext>
            </a:extLst>
          </p:cNvPr>
          <p:cNvSpPr/>
          <p:nvPr/>
        </p:nvSpPr>
        <p:spPr>
          <a:xfrm>
            <a:off x="4099735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8578252-D059-43A5-A1E2-6867958E9B44}"/>
              </a:ext>
            </a:extLst>
          </p:cNvPr>
          <p:cNvSpPr/>
          <p:nvPr/>
        </p:nvSpPr>
        <p:spPr>
          <a:xfrm>
            <a:off x="4446976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C1CE42D-D0F1-4A64-8392-10B87C4ED455}"/>
              </a:ext>
            </a:extLst>
          </p:cNvPr>
          <p:cNvSpPr/>
          <p:nvPr/>
        </p:nvSpPr>
        <p:spPr>
          <a:xfrm>
            <a:off x="4794217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FBE0C9E-51C0-4F34-9354-D62904AC3DDD}"/>
              </a:ext>
            </a:extLst>
          </p:cNvPr>
          <p:cNvSpPr/>
          <p:nvPr/>
        </p:nvSpPr>
        <p:spPr>
          <a:xfrm>
            <a:off x="3752494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02C8A64-6AB4-4640-A769-396A105D8A6C}"/>
              </a:ext>
            </a:extLst>
          </p:cNvPr>
          <p:cNvSpPr/>
          <p:nvPr/>
        </p:nvSpPr>
        <p:spPr>
          <a:xfrm>
            <a:off x="4099735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28C9F6A-1913-406F-8969-A65CB90DEF8F}"/>
              </a:ext>
            </a:extLst>
          </p:cNvPr>
          <p:cNvSpPr/>
          <p:nvPr/>
        </p:nvSpPr>
        <p:spPr>
          <a:xfrm>
            <a:off x="4446976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4D0DF74D-DE28-43AC-A07D-A043DD7B3248}"/>
              </a:ext>
            </a:extLst>
          </p:cNvPr>
          <p:cNvSpPr/>
          <p:nvPr/>
        </p:nvSpPr>
        <p:spPr>
          <a:xfrm>
            <a:off x="4794217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EACB167-0EEC-416E-9DAB-B754F68C7A4B}"/>
              </a:ext>
            </a:extLst>
          </p:cNvPr>
          <p:cNvSpPr txBox="1"/>
          <p:nvPr/>
        </p:nvSpPr>
        <p:spPr>
          <a:xfrm>
            <a:off x="5413461" y="632622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9C18FEC-940E-4864-B6B7-5389E54F152C}"/>
              </a:ext>
            </a:extLst>
          </p:cNvPr>
          <p:cNvSpPr/>
          <p:nvPr/>
        </p:nvSpPr>
        <p:spPr>
          <a:xfrm>
            <a:off x="2044964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F379088-767D-48CD-8427-DED44F35AE18}"/>
              </a:ext>
            </a:extLst>
          </p:cNvPr>
          <p:cNvSpPr/>
          <p:nvPr/>
        </p:nvSpPr>
        <p:spPr>
          <a:xfrm>
            <a:off x="2392205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F54882-757E-49E0-BA2B-B79DB32ED7D7}"/>
              </a:ext>
            </a:extLst>
          </p:cNvPr>
          <p:cNvSpPr/>
          <p:nvPr/>
        </p:nvSpPr>
        <p:spPr>
          <a:xfrm>
            <a:off x="2739446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3520F2A-E45F-46C8-AE5C-C020C1669958}"/>
              </a:ext>
            </a:extLst>
          </p:cNvPr>
          <p:cNvSpPr/>
          <p:nvPr/>
        </p:nvSpPr>
        <p:spPr>
          <a:xfrm>
            <a:off x="2044964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C294E2E-1B78-45CC-A427-6C493C1AE292}"/>
              </a:ext>
            </a:extLst>
          </p:cNvPr>
          <p:cNvSpPr/>
          <p:nvPr/>
        </p:nvSpPr>
        <p:spPr>
          <a:xfrm>
            <a:off x="2392205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1A3CC5A-CBF6-4C1D-B74A-CF319EACADD0}"/>
              </a:ext>
            </a:extLst>
          </p:cNvPr>
          <p:cNvSpPr/>
          <p:nvPr/>
        </p:nvSpPr>
        <p:spPr>
          <a:xfrm>
            <a:off x="2739446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E601A11-771D-41F6-B9B8-057056E66F9B}"/>
              </a:ext>
            </a:extLst>
          </p:cNvPr>
          <p:cNvSpPr/>
          <p:nvPr/>
        </p:nvSpPr>
        <p:spPr>
          <a:xfrm>
            <a:off x="2044964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6D7B280-249B-4B92-93BC-6EC4463C0369}"/>
              </a:ext>
            </a:extLst>
          </p:cNvPr>
          <p:cNvSpPr/>
          <p:nvPr/>
        </p:nvSpPr>
        <p:spPr>
          <a:xfrm>
            <a:off x="2392205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0B9E89D-23E6-4DB5-9709-8DD8CBAC2C4E}"/>
              </a:ext>
            </a:extLst>
          </p:cNvPr>
          <p:cNvSpPr/>
          <p:nvPr/>
        </p:nvSpPr>
        <p:spPr>
          <a:xfrm>
            <a:off x="2739446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88F6797F-F885-4965-8733-50ADD697694E}"/>
              </a:ext>
            </a:extLst>
          </p:cNvPr>
          <p:cNvGrpSpPr/>
          <p:nvPr/>
        </p:nvGrpSpPr>
        <p:grpSpPr>
          <a:xfrm>
            <a:off x="2043188" y="5116851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EFBE1F2-CDA6-4C43-BC0D-21379F5A6C8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B49A160-18A1-4BE5-B893-C1BC7013536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899A946E-460E-4BDC-8F14-8934C58BCAF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E70343A-85FE-4C8E-A410-6E23CEC47FF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4F737AB-1AC6-4E17-AB43-EB186BFBDD13}"/>
              </a:ext>
            </a:extLst>
          </p:cNvPr>
          <p:cNvSpPr/>
          <p:nvPr/>
        </p:nvSpPr>
        <p:spPr>
          <a:xfrm>
            <a:off x="5153035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01C7D19-3FB8-46D4-B919-C355C0128259}"/>
              </a:ext>
            </a:extLst>
          </p:cNvPr>
          <p:cNvSpPr/>
          <p:nvPr/>
        </p:nvSpPr>
        <p:spPr>
          <a:xfrm>
            <a:off x="5500276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A23AECB-CF3E-4FB4-B01A-ADF57F40395E}"/>
              </a:ext>
            </a:extLst>
          </p:cNvPr>
          <p:cNvSpPr/>
          <p:nvPr/>
        </p:nvSpPr>
        <p:spPr>
          <a:xfrm>
            <a:off x="5847517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A614CB1D-2430-4500-A4FF-7DEDC0E369D3}"/>
              </a:ext>
            </a:extLst>
          </p:cNvPr>
          <p:cNvSpPr/>
          <p:nvPr/>
        </p:nvSpPr>
        <p:spPr>
          <a:xfrm>
            <a:off x="6194758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4F56AA09-30FB-4EF6-B178-F93D13642259}"/>
              </a:ext>
            </a:extLst>
          </p:cNvPr>
          <p:cNvSpPr/>
          <p:nvPr/>
        </p:nvSpPr>
        <p:spPr>
          <a:xfrm>
            <a:off x="5153035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708A393-1B59-4967-8299-FAECBE7CE978}"/>
              </a:ext>
            </a:extLst>
          </p:cNvPr>
          <p:cNvSpPr/>
          <p:nvPr/>
        </p:nvSpPr>
        <p:spPr>
          <a:xfrm>
            <a:off x="5500276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F5A3813-9322-412F-8953-6AB0E8A99FEA}"/>
              </a:ext>
            </a:extLst>
          </p:cNvPr>
          <p:cNvSpPr/>
          <p:nvPr/>
        </p:nvSpPr>
        <p:spPr>
          <a:xfrm>
            <a:off x="5847517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62EA4AC8-8B54-4F92-A53A-5D1239C1F92F}"/>
              </a:ext>
            </a:extLst>
          </p:cNvPr>
          <p:cNvSpPr/>
          <p:nvPr/>
        </p:nvSpPr>
        <p:spPr>
          <a:xfrm>
            <a:off x="6194758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B5225E2-308A-439B-B566-6F67DC2B9FAB}"/>
              </a:ext>
            </a:extLst>
          </p:cNvPr>
          <p:cNvSpPr/>
          <p:nvPr/>
        </p:nvSpPr>
        <p:spPr>
          <a:xfrm>
            <a:off x="5153035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37B9B867-9D04-429A-895E-7B203803C92B}"/>
              </a:ext>
            </a:extLst>
          </p:cNvPr>
          <p:cNvSpPr/>
          <p:nvPr/>
        </p:nvSpPr>
        <p:spPr>
          <a:xfrm>
            <a:off x="5500276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DE4AE9D-6B72-4E8F-B6AC-F12150B62265}"/>
              </a:ext>
            </a:extLst>
          </p:cNvPr>
          <p:cNvSpPr/>
          <p:nvPr/>
        </p:nvSpPr>
        <p:spPr>
          <a:xfrm>
            <a:off x="5847517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7ECE1EA6-4B5B-402E-ACBB-CC9A8CC71A17}"/>
              </a:ext>
            </a:extLst>
          </p:cNvPr>
          <p:cNvSpPr/>
          <p:nvPr/>
        </p:nvSpPr>
        <p:spPr>
          <a:xfrm>
            <a:off x="6194758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387F2BE-36A7-462D-9B76-58AD4878A2C5}"/>
              </a:ext>
            </a:extLst>
          </p:cNvPr>
          <p:cNvSpPr/>
          <p:nvPr/>
        </p:nvSpPr>
        <p:spPr>
          <a:xfrm>
            <a:off x="5153035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03FF923-72A0-471D-9F97-2FA045BDBB21}"/>
              </a:ext>
            </a:extLst>
          </p:cNvPr>
          <p:cNvSpPr/>
          <p:nvPr/>
        </p:nvSpPr>
        <p:spPr>
          <a:xfrm>
            <a:off x="5500276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8E27EC40-3B88-40CD-821E-7E11CFCD17B0}"/>
              </a:ext>
            </a:extLst>
          </p:cNvPr>
          <p:cNvSpPr/>
          <p:nvPr/>
        </p:nvSpPr>
        <p:spPr>
          <a:xfrm>
            <a:off x="5847517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63386F2F-E844-4085-904E-80DF328E570C}"/>
              </a:ext>
            </a:extLst>
          </p:cNvPr>
          <p:cNvSpPr/>
          <p:nvPr/>
        </p:nvSpPr>
        <p:spPr>
          <a:xfrm>
            <a:off x="6194758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5BF43C15-68CE-4CBE-B241-05B976B9B3BA}"/>
              </a:ext>
            </a:extLst>
          </p:cNvPr>
          <p:cNvSpPr/>
          <p:nvPr/>
        </p:nvSpPr>
        <p:spPr>
          <a:xfrm>
            <a:off x="6990625" y="392323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8CB108E-1D84-4900-8576-0FF57487AD4F}"/>
              </a:ext>
            </a:extLst>
          </p:cNvPr>
          <p:cNvSpPr/>
          <p:nvPr/>
        </p:nvSpPr>
        <p:spPr>
          <a:xfrm>
            <a:off x="6990625" y="42627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AB6E00F-6655-4564-A8A3-CA2A0D18EF06}"/>
              </a:ext>
            </a:extLst>
          </p:cNvPr>
          <p:cNvSpPr/>
          <p:nvPr/>
        </p:nvSpPr>
        <p:spPr>
          <a:xfrm>
            <a:off x="6990625" y="46022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31399B1-1F6F-4509-87E7-877C39C09EB8}"/>
              </a:ext>
            </a:extLst>
          </p:cNvPr>
          <p:cNvSpPr/>
          <p:nvPr/>
        </p:nvSpPr>
        <p:spPr>
          <a:xfrm>
            <a:off x="6990625" y="49418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99AFA51-1CFE-4DB9-AD18-461D056605BE}"/>
              </a:ext>
            </a:extLst>
          </p:cNvPr>
          <p:cNvSpPr/>
          <p:nvPr/>
        </p:nvSpPr>
        <p:spPr>
          <a:xfrm>
            <a:off x="6990625" y="52968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7F5CC6C-8665-46C7-8744-69FA51197B79}"/>
              </a:ext>
            </a:extLst>
          </p:cNvPr>
          <p:cNvSpPr/>
          <p:nvPr/>
        </p:nvSpPr>
        <p:spPr>
          <a:xfrm>
            <a:off x="6990625" y="563641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18A2F5A-1F13-467F-AB70-ADBF54DFF2D8}"/>
              </a:ext>
            </a:extLst>
          </p:cNvPr>
          <p:cNvSpPr/>
          <p:nvPr/>
        </p:nvSpPr>
        <p:spPr>
          <a:xfrm>
            <a:off x="6990625" y="59759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103AEE7-408E-4743-B717-4629179B631D}"/>
              </a:ext>
            </a:extLst>
          </p:cNvPr>
          <p:cNvSpPr/>
          <p:nvPr/>
        </p:nvSpPr>
        <p:spPr>
          <a:xfrm>
            <a:off x="6990625" y="63154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12AD7E-62F6-44C4-A5F7-6371DDCD38E5}"/>
              </a:ext>
            </a:extLst>
          </p:cNvPr>
          <p:cNvSpPr txBox="1"/>
          <p:nvPr/>
        </p:nvSpPr>
        <p:spPr>
          <a:xfrm>
            <a:off x="6621732" y="51319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AC0E6BC-E8A3-442C-8B85-1C5436F3371E}"/>
              </a:ext>
            </a:extLst>
          </p:cNvPr>
          <p:cNvSpPr txBox="1"/>
          <p:nvPr/>
        </p:nvSpPr>
        <p:spPr>
          <a:xfrm>
            <a:off x="5995519" y="632622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790F2-BD8E-4DAF-94E3-DCEF78BF6FE3}"/>
              </a:ext>
            </a:extLst>
          </p:cNvPr>
          <p:cNvSpPr txBox="1"/>
          <p:nvPr/>
        </p:nvSpPr>
        <p:spPr>
          <a:xfrm>
            <a:off x="3926114" y="43086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3E8EA72-B273-47B7-BFBD-98FE42FC530B}"/>
              </a:ext>
            </a:extLst>
          </p:cNvPr>
          <p:cNvSpPr txBox="1"/>
          <p:nvPr/>
        </p:nvSpPr>
        <p:spPr>
          <a:xfrm>
            <a:off x="4091282" y="2308980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).T =&gt; 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9D068A2-7B26-48CE-8642-6303839170A5}"/>
              </a:ext>
            </a:extLst>
          </p:cNvPr>
          <p:cNvSpPr txBox="1"/>
          <p:nvPr/>
        </p:nvSpPr>
        <p:spPr>
          <a:xfrm>
            <a:off x="6827991" y="34576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275AB79-99E3-4FEC-B206-E3F28A72E0A8}"/>
              </a:ext>
            </a:extLst>
          </p:cNvPr>
          <p:cNvSpPr txBox="1"/>
          <p:nvPr/>
        </p:nvSpPr>
        <p:spPr>
          <a:xfrm>
            <a:off x="8474260" y="430869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0CD07AD-5C84-4A78-8F24-6FE7690D1150}"/>
              </a:ext>
            </a:extLst>
          </p:cNvPr>
          <p:cNvSpPr/>
          <p:nvPr/>
        </p:nvSpPr>
        <p:spPr>
          <a:xfrm>
            <a:off x="8654594" y="46647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A0ED137-77F0-4EE5-AFA4-FE928C27DF97}"/>
              </a:ext>
            </a:extLst>
          </p:cNvPr>
          <p:cNvSpPr/>
          <p:nvPr/>
        </p:nvSpPr>
        <p:spPr>
          <a:xfrm>
            <a:off x="8654594" y="50043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6DE9F9D-BC37-4021-822E-586E77E7B878}"/>
              </a:ext>
            </a:extLst>
          </p:cNvPr>
          <p:cNvSpPr/>
          <p:nvPr/>
        </p:nvSpPr>
        <p:spPr>
          <a:xfrm>
            <a:off x="8654594" y="53438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46D85D2-F6B0-4761-9E70-CAF163BF16CA}"/>
              </a:ext>
            </a:extLst>
          </p:cNvPr>
          <p:cNvSpPr/>
          <p:nvPr/>
        </p:nvSpPr>
        <p:spPr>
          <a:xfrm>
            <a:off x="8654594" y="56833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03925F-26AA-40EB-A125-3A8BF68E44BA}"/>
              </a:ext>
            </a:extLst>
          </p:cNvPr>
          <p:cNvSpPr txBox="1"/>
          <p:nvPr/>
        </p:nvSpPr>
        <p:spPr>
          <a:xfrm>
            <a:off x="7900345" y="514460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86739DDA-AF73-4AC5-845A-DC4C8302DF7F}"/>
              </a:ext>
            </a:extLst>
          </p:cNvPr>
          <p:cNvSpPr/>
          <p:nvPr/>
        </p:nvSpPr>
        <p:spPr>
          <a:xfrm>
            <a:off x="9779734" y="482955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5F425FF-B1C9-46D5-B41A-0D9192974FA9}"/>
              </a:ext>
            </a:extLst>
          </p:cNvPr>
          <p:cNvSpPr/>
          <p:nvPr/>
        </p:nvSpPr>
        <p:spPr>
          <a:xfrm>
            <a:off x="10126975" y="48295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95F6C821-216C-414E-86A9-A7D3D4C6AC51}"/>
              </a:ext>
            </a:extLst>
          </p:cNvPr>
          <p:cNvSpPr/>
          <p:nvPr/>
        </p:nvSpPr>
        <p:spPr>
          <a:xfrm>
            <a:off x="9779734" y="51760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8D0CCB8-F993-4CF6-AA5B-D99965654BAE}"/>
              </a:ext>
            </a:extLst>
          </p:cNvPr>
          <p:cNvSpPr/>
          <p:nvPr/>
        </p:nvSpPr>
        <p:spPr>
          <a:xfrm>
            <a:off x="10126975" y="51760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53481BD-2ECA-4BC6-BB72-2B800EC7F68F}"/>
              </a:ext>
            </a:extLst>
          </p:cNvPr>
          <p:cNvSpPr txBox="1"/>
          <p:nvPr/>
        </p:nvSpPr>
        <p:spPr>
          <a:xfrm>
            <a:off x="9728499" y="443397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371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37917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938861" y="2372778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D3D9DF-4D09-4A8E-94A3-4820FBA4430B}"/>
              </a:ext>
            </a:extLst>
          </p:cNvPr>
          <p:cNvSpPr/>
          <p:nvPr/>
        </p:nvSpPr>
        <p:spPr>
          <a:xfrm>
            <a:off x="235778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62F33E-45D9-4E8C-A7F4-0F361BBADC40}"/>
              </a:ext>
            </a:extLst>
          </p:cNvPr>
          <p:cNvSpPr/>
          <p:nvPr/>
        </p:nvSpPr>
        <p:spPr>
          <a:xfrm>
            <a:off x="583019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DA0A2F-5267-4601-A984-AE262B2F970E}"/>
              </a:ext>
            </a:extLst>
          </p:cNvPr>
          <p:cNvSpPr/>
          <p:nvPr/>
        </p:nvSpPr>
        <p:spPr>
          <a:xfrm>
            <a:off x="930260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F25CA7-5B60-4311-857D-E6E14CB76B89}"/>
              </a:ext>
            </a:extLst>
          </p:cNvPr>
          <p:cNvSpPr/>
          <p:nvPr/>
        </p:nvSpPr>
        <p:spPr>
          <a:xfrm>
            <a:off x="235778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BDB716-6DD7-4056-9D45-040C1F18FB43}"/>
              </a:ext>
            </a:extLst>
          </p:cNvPr>
          <p:cNvSpPr/>
          <p:nvPr/>
        </p:nvSpPr>
        <p:spPr>
          <a:xfrm>
            <a:off x="583019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7FDB3A-7B47-49A5-9916-8AD663B35AAF}"/>
              </a:ext>
            </a:extLst>
          </p:cNvPr>
          <p:cNvSpPr/>
          <p:nvPr/>
        </p:nvSpPr>
        <p:spPr>
          <a:xfrm>
            <a:off x="930260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4B5C03-53C6-4060-9BF0-53736C99A21F}"/>
              </a:ext>
            </a:extLst>
          </p:cNvPr>
          <p:cNvSpPr/>
          <p:nvPr/>
        </p:nvSpPr>
        <p:spPr>
          <a:xfrm>
            <a:off x="235778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4EB65C2-C674-4BD7-8BED-268F3698D0DC}"/>
              </a:ext>
            </a:extLst>
          </p:cNvPr>
          <p:cNvSpPr/>
          <p:nvPr/>
        </p:nvSpPr>
        <p:spPr>
          <a:xfrm>
            <a:off x="583019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436D85-2C35-4DD5-A8AA-DFFF05037CCC}"/>
              </a:ext>
            </a:extLst>
          </p:cNvPr>
          <p:cNvSpPr/>
          <p:nvPr/>
        </p:nvSpPr>
        <p:spPr>
          <a:xfrm>
            <a:off x="930260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886C60-B2AF-441C-A0E7-53B66876CBE5}"/>
              </a:ext>
            </a:extLst>
          </p:cNvPr>
          <p:cNvGrpSpPr/>
          <p:nvPr/>
        </p:nvGrpSpPr>
        <p:grpSpPr>
          <a:xfrm>
            <a:off x="235778" y="1214299"/>
            <a:ext cx="694482" cy="694482"/>
            <a:chOff x="6898511" y="2734964"/>
            <a:chExt cx="694482" cy="69448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383116B-45F3-48F3-AE3D-F4200CCEA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43FE2F-D6A6-4FD0-A10B-935C054F77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9816AE-3A68-4CE3-A838-C6BB62B6BF1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DE1F75B-3613-4E0C-A98C-642F9E05498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EF4AF9-05EC-4B75-9406-64F70348B723}"/>
              </a:ext>
            </a:extLst>
          </p:cNvPr>
          <p:cNvSpPr/>
          <p:nvPr/>
        </p:nvSpPr>
        <p:spPr>
          <a:xfrm>
            <a:off x="1314591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826C16-E6E7-4025-8661-B4DEBEC3F1A9}"/>
              </a:ext>
            </a:extLst>
          </p:cNvPr>
          <p:cNvSpPr/>
          <p:nvPr/>
        </p:nvSpPr>
        <p:spPr>
          <a:xfrm>
            <a:off x="1661832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2E0F6A-58CA-40BB-A606-7F825C8BED30}"/>
              </a:ext>
            </a:extLst>
          </p:cNvPr>
          <p:cNvSpPr/>
          <p:nvPr/>
        </p:nvSpPr>
        <p:spPr>
          <a:xfrm>
            <a:off x="2009073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47F9366-EBE1-4DA9-9D6B-C7EC6B38C7B3}"/>
              </a:ext>
            </a:extLst>
          </p:cNvPr>
          <p:cNvSpPr/>
          <p:nvPr/>
        </p:nvSpPr>
        <p:spPr>
          <a:xfrm>
            <a:off x="1314591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5F1CDA-3B87-4B04-AFFF-58D3D74F5813}"/>
              </a:ext>
            </a:extLst>
          </p:cNvPr>
          <p:cNvSpPr/>
          <p:nvPr/>
        </p:nvSpPr>
        <p:spPr>
          <a:xfrm>
            <a:off x="1661832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0BCC59-BA24-413D-A804-FDD6B5F73A18}"/>
              </a:ext>
            </a:extLst>
          </p:cNvPr>
          <p:cNvSpPr/>
          <p:nvPr/>
        </p:nvSpPr>
        <p:spPr>
          <a:xfrm>
            <a:off x="2009073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568EC0-ADF1-48CC-92D4-195E9C70E8FF}"/>
              </a:ext>
            </a:extLst>
          </p:cNvPr>
          <p:cNvSpPr/>
          <p:nvPr/>
        </p:nvSpPr>
        <p:spPr>
          <a:xfrm>
            <a:off x="1314591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111043-CD3C-4DAA-9F0D-41BB2CC3BE8C}"/>
              </a:ext>
            </a:extLst>
          </p:cNvPr>
          <p:cNvSpPr/>
          <p:nvPr/>
        </p:nvSpPr>
        <p:spPr>
          <a:xfrm>
            <a:off x="1661832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15BA51E-0B51-4219-9A82-57E6B9F8A3E6}"/>
              </a:ext>
            </a:extLst>
          </p:cNvPr>
          <p:cNvSpPr/>
          <p:nvPr/>
        </p:nvSpPr>
        <p:spPr>
          <a:xfrm>
            <a:off x="2009073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0B7BA1-95FA-400B-ADD3-0213B6CE6D6A}"/>
              </a:ext>
            </a:extLst>
          </p:cNvPr>
          <p:cNvGrpSpPr/>
          <p:nvPr/>
        </p:nvGrpSpPr>
        <p:grpSpPr>
          <a:xfrm>
            <a:off x="1314591" y="1208686"/>
            <a:ext cx="694482" cy="694482"/>
            <a:chOff x="6898511" y="2734964"/>
            <a:chExt cx="694482" cy="69448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D58DBAD-09E9-4625-B14C-132F0F74D8A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CF30C8B-ECF6-4CDA-9EAC-82243BE8749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5C769D4-E7DE-4124-8916-FE385B7695F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F54646E-F802-4B27-8DB4-4A373094712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535D77E-79AC-4BFF-8714-60E3614AB637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51D708-5C9C-4353-9CEE-F13714B3EBD3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1B3C6CD-8128-43AC-9B97-51E6199D1B3B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70992BF-C4C6-496F-A594-10A74BFC7E7D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9B281C-8229-4BAF-80B2-B37795994071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20FCCB-9039-434B-A951-2D1C7F7BB1AB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230E3E-6C58-4AA7-88DB-4FDE019727F8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BEDD57-2C39-4A4C-9248-88B2086DED7C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A3D2594-534B-404D-A063-781DFD0BA1D0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38BA88-9518-4FB7-AA4F-E1FB38C93B1A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1E1326A-30D1-4708-855E-E05A470E2332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4612DA3-7087-4B87-B3D4-F19FA2332299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DB89AA-AF01-46BE-9389-CBE61D078909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D3F1982-F37C-4EFF-AE28-2FE97ED2304E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A2B30FA-6FC1-4C71-810A-D02E5C37BB0D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D73A317-16BE-4DEC-9E44-58E0A42132FE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38BEE9B-CC6D-4DEC-9958-F4FBD0E83AC0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60105E1-9AB9-424E-9F3D-D8FD68FEF9DF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FB7E171-A44E-4DB0-A739-8ECA744BAB07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1D3A109-75F0-430D-9723-A0115FCEE1A0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EDA5EA6-CAA2-4A6A-8EAE-75F64BF0EE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0B72849-F150-42D9-B2F8-D09A54615FEA}"/>
              </a:ext>
            </a:extLst>
          </p:cNvPr>
          <p:cNvGrpSpPr/>
          <p:nvPr/>
        </p:nvGrpSpPr>
        <p:grpSpPr>
          <a:xfrm>
            <a:off x="2771990" y="1215778"/>
            <a:ext cx="694482" cy="694482"/>
            <a:chOff x="6898511" y="2734964"/>
            <a:chExt cx="694482" cy="69448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486A7D3-AE47-47E5-A8E8-F6F6F1CCE6A2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30708C1-457F-4314-BEA5-69CFC475A0E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D1FC192-CD28-4938-8F45-4F4B1BAE8BD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74DCE08-2F3D-42FC-BC42-51DAA583117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8FF690F-CDCB-45ED-9FE6-64133038E5DF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BE1F1A-639F-40D2-866A-F74932B94AD0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DB44914-2001-45E5-88D5-47FB288FA9E5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2CEB868-BC07-4CFB-9BBC-63AF3F1A61D9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31C2B5B-B633-4709-A184-DD34DF618C72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8521DFD-5603-4443-8532-7DDEA8E6C98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F23E142-E1C2-434D-9A93-7731B6637196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9BFEFFF-BB9B-4448-86FA-774F3E76B188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04134F9-40CB-4607-8C83-E079F0DD369C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5A60611-E458-428A-BAF8-EA2D03F4A7D2}"/>
              </a:ext>
            </a:extLst>
          </p:cNvPr>
          <p:cNvGrpSpPr/>
          <p:nvPr/>
        </p:nvGrpSpPr>
        <p:grpSpPr>
          <a:xfrm>
            <a:off x="3906188" y="1215778"/>
            <a:ext cx="694482" cy="694482"/>
            <a:chOff x="6898511" y="2734964"/>
            <a:chExt cx="694482" cy="694482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48BB43A-5419-45E3-9634-2C8B51F0BCA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FDCFB3E-B93C-459B-BDE7-3F6BCC5A3BD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9002E-18E6-4562-AA0F-DBBBD5FE6827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A050B2C-97D5-4685-8025-2FD8807A73B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759544" y="2836418"/>
            <a:ext cx="7335010" cy="1678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822259" y="2887048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881533" y="2932774"/>
            <a:ext cx="7085584" cy="671916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938862" y="2980257"/>
            <a:ext cx="3441007" cy="582627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983319" y="3026703"/>
            <a:ext cx="1631591" cy="499318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1027773" y="3067531"/>
            <a:ext cx="726886" cy="406760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843569" y="3077088"/>
            <a:ext cx="726886" cy="406760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703822" y="3024020"/>
            <a:ext cx="1631591" cy="499318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8276" y="3064848"/>
            <a:ext cx="726886" cy="406760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564071" y="3074405"/>
            <a:ext cx="726886" cy="406760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475218" y="2971597"/>
            <a:ext cx="3441007" cy="582627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519675" y="3018042"/>
            <a:ext cx="1631591" cy="499318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564129" y="3058871"/>
            <a:ext cx="726886" cy="406760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379924" y="3068427"/>
            <a:ext cx="726886" cy="406760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240177" y="3015359"/>
            <a:ext cx="1631591" cy="499318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284632" y="3056188"/>
            <a:ext cx="726886" cy="406760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100427" y="3065744"/>
            <a:ext cx="726886" cy="406760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287AEFA-D3C9-4E6C-B983-C8EB30398EA8}"/>
              </a:ext>
            </a:extLst>
          </p:cNvPr>
          <p:cNvSpPr/>
          <p:nvPr/>
        </p:nvSpPr>
        <p:spPr>
          <a:xfrm>
            <a:off x="822259" y="3705242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0A4F110-B5C6-42AB-815F-C6133C8EECCC}"/>
              </a:ext>
            </a:extLst>
          </p:cNvPr>
          <p:cNvGrpSpPr/>
          <p:nvPr/>
        </p:nvGrpSpPr>
        <p:grpSpPr>
          <a:xfrm>
            <a:off x="881533" y="3750968"/>
            <a:ext cx="7085584" cy="671916"/>
            <a:chOff x="563926" y="3253567"/>
            <a:chExt cx="8660675" cy="87473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EDC7F5-1DEB-47B4-85D9-1AEFCF84916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9351AA1-A1FC-4B15-A593-04D6745D0FD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EFE2267-CBC5-40D9-B861-5A72386683EB}"/>
              </a:ext>
            </a:extLst>
          </p:cNvPr>
          <p:cNvGrpSpPr/>
          <p:nvPr/>
        </p:nvGrpSpPr>
        <p:grpSpPr>
          <a:xfrm>
            <a:off x="938862" y="3798451"/>
            <a:ext cx="3441007" cy="582627"/>
            <a:chOff x="563926" y="3253567"/>
            <a:chExt cx="8660675" cy="874737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F9B0313-8821-4CD9-8844-FB32A918BB3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4CE2EDF-9D38-4CC4-8964-EB06F78593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0D69C61-5066-4D7E-9EBD-216B7AE23E9C}"/>
              </a:ext>
            </a:extLst>
          </p:cNvPr>
          <p:cNvGrpSpPr/>
          <p:nvPr/>
        </p:nvGrpSpPr>
        <p:grpSpPr>
          <a:xfrm>
            <a:off x="983319" y="3844896"/>
            <a:ext cx="1631591" cy="499318"/>
            <a:chOff x="563926" y="3253567"/>
            <a:chExt cx="8660675" cy="874737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A0E3663-4AC8-4013-98BB-42C3DA67B0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22AC56-328E-41EE-9168-4C8001D2C1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8853E29-7A43-43AD-86AA-6CC36C8696AE}"/>
              </a:ext>
            </a:extLst>
          </p:cNvPr>
          <p:cNvGrpSpPr/>
          <p:nvPr/>
        </p:nvGrpSpPr>
        <p:grpSpPr>
          <a:xfrm>
            <a:off x="1027773" y="3885725"/>
            <a:ext cx="726886" cy="406760"/>
            <a:chOff x="563926" y="3253567"/>
            <a:chExt cx="8660675" cy="874737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7F3E4AA-249F-414C-AA30-BB4A5D21CAC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5C9078A-9C05-4198-845C-90D6AD96C2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73E93A9-EA1B-4B33-8D0A-085F0E8C4EBE}"/>
              </a:ext>
            </a:extLst>
          </p:cNvPr>
          <p:cNvGrpSpPr/>
          <p:nvPr/>
        </p:nvGrpSpPr>
        <p:grpSpPr>
          <a:xfrm>
            <a:off x="1843569" y="3895281"/>
            <a:ext cx="726886" cy="406760"/>
            <a:chOff x="563926" y="3253567"/>
            <a:chExt cx="8660675" cy="87473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7810DF6-F55E-4964-8B17-0D8125A2E00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1DA02C0-2AAE-4A32-8E9D-5A8008F6F8E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B079BB8-9CE0-453C-A2E8-F95E54AC592C}"/>
              </a:ext>
            </a:extLst>
          </p:cNvPr>
          <p:cNvGrpSpPr/>
          <p:nvPr/>
        </p:nvGrpSpPr>
        <p:grpSpPr>
          <a:xfrm>
            <a:off x="2703822" y="3842213"/>
            <a:ext cx="1631591" cy="499318"/>
            <a:chOff x="563926" y="3253567"/>
            <a:chExt cx="8660675" cy="87473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50B5544-A099-48E7-BCBA-AD9071F0A65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0B07EB9-4F28-4A67-826F-5E028E5D390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677F053-3E1C-421D-AC47-5CCE8E692BCA}"/>
              </a:ext>
            </a:extLst>
          </p:cNvPr>
          <p:cNvGrpSpPr/>
          <p:nvPr/>
        </p:nvGrpSpPr>
        <p:grpSpPr>
          <a:xfrm>
            <a:off x="2748276" y="3883042"/>
            <a:ext cx="726886" cy="406760"/>
            <a:chOff x="563926" y="3253567"/>
            <a:chExt cx="8660675" cy="87473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5317FD5-C2E0-4BA0-8EE6-CBFDB48C98A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A65D8A-7CA4-4E9C-8036-4F139F98426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E913029-497C-4782-A324-A86207588E7A}"/>
              </a:ext>
            </a:extLst>
          </p:cNvPr>
          <p:cNvGrpSpPr/>
          <p:nvPr/>
        </p:nvGrpSpPr>
        <p:grpSpPr>
          <a:xfrm>
            <a:off x="3564071" y="3892598"/>
            <a:ext cx="726886" cy="406760"/>
            <a:chOff x="563926" y="3253567"/>
            <a:chExt cx="8660675" cy="87473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AEDF8C3-AFF1-4EAA-B12F-7AF00EB4DFD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FA981FD-4263-4294-B5D6-7A40830855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28E2BF7-AB5C-4727-9B5C-9AEC6310DC44}"/>
              </a:ext>
            </a:extLst>
          </p:cNvPr>
          <p:cNvGrpSpPr/>
          <p:nvPr/>
        </p:nvGrpSpPr>
        <p:grpSpPr>
          <a:xfrm>
            <a:off x="4475218" y="3789790"/>
            <a:ext cx="3441007" cy="582627"/>
            <a:chOff x="563926" y="3253567"/>
            <a:chExt cx="8660675" cy="874737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99A0DE7-3F1C-418F-99BD-52DD214BD31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224D7F8-BB4F-4310-BBA8-6BFC66ACD8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7262F2F-297F-4C0D-9252-AB2BA8DBFEA0}"/>
              </a:ext>
            </a:extLst>
          </p:cNvPr>
          <p:cNvGrpSpPr/>
          <p:nvPr/>
        </p:nvGrpSpPr>
        <p:grpSpPr>
          <a:xfrm>
            <a:off x="4519675" y="3836236"/>
            <a:ext cx="1631591" cy="499318"/>
            <a:chOff x="563926" y="3253567"/>
            <a:chExt cx="8660675" cy="87473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9262804-4E60-4B8A-927F-5A7F099986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254E716-DDDA-466D-9173-00B47E8028C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FA80B8A-2A14-40F6-8B29-3D19282350BF}"/>
              </a:ext>
            </a:extLst>
          </p:cNvPr>
          <p:cNvGrpSpPr/>
          <p:nvPr/>
        </p:nvGrpSpPr>
        <p:grpSpPr>
          <a:xfrm>
            <a:off x="4564129" y="3877064"/>
            <a:ext cx="726886" cy="406760"/>
            <a:chOff x="563926" y="3253567"/>
            <a:chExt cx="8660675" cy="874737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DB0D18A-6D98-4549-B5FE-721230359D1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729E283-13A0-4762-8ABF-29025E48D94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7FA3B2C-11B8-4EA1-84E6-9645F3DBDF2B}"/>
              </a:ext>
            </a:extLst>
          </p:cNvPr>
          <p:cNvGrpSpPr/>
          <p:nvPr/>
        </p:nvGrpSpPr>
        <p:grpSpPr>
          <a:xfrm>
            <a:off x="5379924" y="3886621"/>
            <a:ext cx="726886" cy="406760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11EAA27-C61B-4DB5-87C2-317C62F8768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FCEA141-E926-4072-A9C5-8CE9629F90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82998B1-4683-4298-8C74-EDF92B61BFF3}"/>
              </a:ext>
            </a:extLst>
          </p:cNvPr>
          <p:cNvGrpSpPr/>
          <p:nvPr/>
        </p:nvGrpSpPr>
        <p:grpSpPr>
          <a:xfrm>
            <a:off x="6240177" y="3833553"/>
            <a:ext cx="1631591" cy="499318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C233C8B-E23A-48DC-8D66-58D8426E5A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E2541C-FE8F-4CD6-87D8-F9CCE0CEBB5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6B95143-4D19-457A-B553-17A3B8E34408}"/>
              </a:ext>
            </a:extLst>
          </p:cNvPr>
          <p:cNvGrpSpPr/>
          <p:nvPr/>
        </p:nvGrpSpPr>
        <p:grpSpPr>
          <a:xfrm>
            <a:off x="6284632" y="3874381"/>
            <a:ext cx="726886" cy="406760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928882-F026-4C3A-97FD-D7BFFB4DC7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2259C-45EB-40D5-8FF2-5C0BA9484E0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1A95FED-B924-46B2-B6F3-55B4EF118BBF}"/>
              </a:ext>
            </a:extLst>
          </p:cNvPr>
          <p:cNvGrpSpPr/>
          <p:nvPr/>
        </p:nvGrpSpPr>
        <p:grpSpPr>
          <a:xfrm>
            <a:off x="7100427" y="3883938"/>
            <a:ext cx="726886" cy="406760"/>
            <a:chOff x="563926" y="3253567"/>
            <a:chExt cx="8660675" cy="874737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41E1631-897A-4668-8159-057B535684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890B4E6-7F7F-410D-8A74-B792EB5252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679612-0D49-45DF-89AD-75888CC9E49C}"/>
              </a:ext>
            </a:extLst>
          </p:cNvPr>
          <p:cNvSpPr/>
          <p:nvPr/>
        </p:nvSpPr>
        <p:spPr>
          <a:xfrm>
            <a:off x="759544" y="4511101"/>
            <a:ext cx="7335010" cy="1678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EC678CB-CD72-4BE1-A1C9-BA0662C089F1}"/>
              </a:ext>
            </a:extLst>
          </p:cNvPr>
          <p:cNvSpPr/>
          <p:nvPr/>
        </p:nvSpPr>
        <p:spPr>
          <a:xfrm>
            <a:off x="822259" y="4561731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E08ECDDC-807E-482F-9E87-9D2BACFF88A1}"/>
              </a:ext>
            </a:extLst>
          </p:cNvPr>
          <p:cNvGrpSpPr/>
          <p:nvPr/>
        </p:nvGrpSpPr>
        <p:grpSpPr>
          <a:xfrm>
            <a:off x="881533" y="4607457"/>
            <a:ext cx="7085584" cy="671916"/>
            <a:chOff x="563926" y="3253567"/>
            <a:chExt cx="8660675" cy="874737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A43072-F1D9-4180-82AF-4F76D4C5695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7179F08-F8D5-42FC-9CB2-EEF8471E336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16C72499-5ED0-4BCB-9E6B-C0092AF0CF46}"/>
              </a:ext>
            </a:extLst>
          </p:cNvPr>
          <p:cNvGrpSpPr/>
          <p:nvPr/>
        </p:nvGrpSpPr>
        <p:grpSpPr>
          <a:xfrm>
            <a:off x="938862" y="4654940"/>
            <a:ext cx="3441007" cy="582627"/>
            <a:chOff x="563926" y="3253567"/>
            <a:chExt cx="8660675" cy="874737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52C538D-32F4-4368-B143-FDB0E6D0DBE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6AF88C7-EABB-4BAE-A700-564E1B6EBB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2599B26-7555-4707-9E5A-89BAE1949B4A}"/>
              </a:ext>
            </a:extLst>
          </p:cNvPr>
          <p:cNvGrpSpPr/>
          <p:nvPr/>
        </p:nvGrpSpPr>
        <p:grpSpPr>
          <a:xfrm>
            <a:off x="983319" y="4701386"/>
            <a:ext cx="1631591" cy="499318"/>
            <a:chOff x="563926" y="3253567"/>
            <a:chExt cx="8660675" cy="87473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947D6C9-C1A8-435F-945F-C7366B98FBD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C68996E-D481-4BBD-B478-6FFDF58261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57557CAA-16F3-4961-84E7-F5D69FB3E4DD}"/>
              </a:ext>
            </a:extLst>
          </p:cNvPr>
          <p:cNvGrpSpPr/>
          <p:nvPr/>
        </p:nvGrpSpPr>
        <p:grpSpPr>
          <a:xfrm>
            <a:off x="1027773" y="4742214"/>
            <a:ext cx="726886" cy="406760"/>
            <a:chOff x="563926" y="3253567"/>
            <a:chExt cx="8660675" cy="874737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371B24-C9E6-4440-8D93-373481162E7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CA31CEC2-6799-4B5E-B664-676AD495212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B3C9FE1E-02F7-43C0-8CC2-6F6682A4DA58}"/>
              </a:ext>
            </a:extLst>
          </p:cNvPr>
          <p:cNvGrpSpPr/>
          <p:nvPr/>
        </p:nvGrpSpPr>
        <p:grpSpPr>
          <a:xfrm>
            <a:off x="1843569" y="4751771"/>
            <a:ext cx="726886" cy="406760"/>
            <a:chOff x="563926" y="3253567"/>
            <a:chExt cx="8660675" cy="874737"/>
          </a:xfrm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24BB68E-E0DC-4729-87A6-756BF4E20DC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DB49B238-A4CF-4E1D-A36D-D96CB32F2F7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9BCAFB28-D008-4547-84D3-7D4BAFA89C71}"/>
              </a:ext>
            </a:extLst>
          </p:cNvPr>
          <p:cNvGrpSpPr/>
          <p:nvPr/>
        </p:nvGrpSpPr>
        <p:grpSpPr>
          <a:xfrm>
            <a:off x="2703822" y="4698702"/>
            <a:ext cx="1631591" cy="499318"/>
            <a:chOff x="563926" y="3253567"/>
            <a:chExt cx="8660675" cy="874737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9B3C07C-B2C7-42B3-BC53-98AD9900C8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00CBC3A-A1E5-49A9-A712-CCCCE228177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17A384C0-0A84-4227-8B6C-AFB4738F69AB}"/>
              </a:ext>
            </a:extLst>
          </p:cNvPr>
          <p:cNvGrpSpPr/>
          <p:nvPr/>
        </p:nvGrpSpPr>
        <p:grpSpPr>
          <a:xfrm>
            <a:off x="2748276" y="4739531"/>
            <a:ext cx="726886" cy="406760"/>
            <a:chOff x="563926" y="3253567"/>
            <a:chExt cx="8660675" cy="874737"/>
          </a:xfrm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2797C4-D60C-4320-B33A-CCD49B812D0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37008BDB-1732-4B8A-8181-FC50028187C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0145DFB-1043-43A9-B968-62875C36B638}"/>
              </a:ext>
            </a:extLst>
          </p:cNvPr>
          <p:cNvGrpSpPr/>
          <p:nvPr/>
        </p:nvGrpSpPr>
        <p:grpSpPr>
          <a:xfrm>
            <a:off x="3564071" y="4749087"/>
            <a:ext cx="726886" cy="406760"/>
            <a:chOff x="563926" y="3253567"/>
            <a:chExt cx="8660675" cy="874737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76A2DA4-AD6C-430C-8A84-80935BCBB16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F6C4091-24B3-4C50-A100-E99B85A1C9E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77F7AC63-2992-4650-82B7-61C20591DDA1}"/>
              </a:ext>
            </a:extLst>
          </p:cNvPr>
          <p:cNvGrpSpPr/>
          <p:nvPr/>
        </p:nvGrpSpPr>
        <p:grpSpPr>
          <a:xfrm>
            <a:off x="4475218" y="4646280"/>
            <a:ext cx="3441007" cy="582627"/>
            <a:chOff x="563926" y="3253567"/>
            <a:chExt cx="8660675" cy="874737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352D810-DD60-49F9-80FE-F0CA17F509F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F552440-ACF8-46DC-B734-C7884E076C0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F579695D-475C-4E6C-AAD6-741544BB0737}"/>
              </a:ext>
            </a:extLst>
          </p:cNvPr>
          <p:cNvGrpSpPr/>
          <p:nvPr/>
        </p:nvGrpSpPr>
        <p:grpSpPr>
          <a:xfrm>
            <a:off x="4519675" y="4692725"/>
            <a:ext cx="1631591" cy="499318"/>
            <a:chOff x="563926" y="3253567"/>
            <a:chExt cx="8660675" cy="874737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C910565-E6DB-4D77-B5A5-53770C83011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E6545A1-40FC-4BA0-8C6C-9F7AD1122EF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D8D20C8B-1893-4733-8049-CB525E591893}"/>
              </a:ext>
            </a:extLst>
          </p:cNvPr>
          <p:cNvGrpSpPr/>
          <p:nvPr/>
        </p:nvGrpSpPr>
        <p:grpSpPr>
          <a:xfrm>
            <a:off x="4564129" y="4733553"/>
            <a:ext cx="726886" cy="406760"/>
            <a:chOff x="563926" y="3253567"/>
            <a:chExt cx="8660675" cy="874737"/>
          </a:xfrm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AC33D9B-D96E-4EA4-8716-D846E64EAB2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F7703F9-716C-4437-AC34-2674649C14B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C3EA417D-88CC-4809-A82D-AEA0A1A30963}"/>
              </a:ext>
            </a:extLst>
          </p:cNvPr>
          <p:cNvGrpSpPr/>
          <p:nvPr/>
        </p:nvGrpSpPr>
        <p:grpSpPr>
          <a:xfrm>
            <a:off x="5379924" y="4743110"/>
            <a:ext cx="726886" cy="406760"/>
            <a:chOff x="563926" y="3253567"/>
            <a:chExt cx="8660675" cy="874737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E3C9074-2750-4247-83CF-6307E36AB50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156A9118-A40C-4E8A-AEFD-B44E4B2DD37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7EEBAC1C-710C-4971-AB41-6A4E98DEF700}"/>
              </a:ext>
            </a:extLst>
          </p:cNvPr>
          <p:cNvGrpSpPr/>
          <p:nvPr/>
        </p:nvGrpSpPr>
        <p:grpSpPr>
          <a:xfrm>
            <a:off x="6240177" y="4690042"/>
            <a:ext cx="1631591" cy="499318"/>
            <a:chOff x="563926" y="3253567"/>
            <a:chExt cx="8660675" cy="874737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A5B4451-6429-43A0-B1BD-6C7A19EFEB4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07ED1E2-5DEB-4E56-94F8-6016F904A7A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FABAB4FB-47E8-4EF4-8526-09ECEF8EBC3B}"/>
              </a:ext>
            </a:extLst>
          </p:cNvPr>
          <p:cNvGrpSpPr/>
          <p:nvPr/>
        </p:nvGrpSpPr>
        <p:grpSpPr>
          <a:xfrm>
            <a:off x="6284632" y="4730870"/>
            <a:ext cx="726886" cy="406760"/>
            <a:chOff x="563926" y="3253567"/>
            <a:chExt cx="8660675" cy="874737"/>
          </a:xfrm>
        </p:grpSpPr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D33F64B-C8EA-417D-AEA6-9F3971721EA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975F0DE-DFF3-4144-9D72-C9A37868489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9C2DCADE-EB33-4905-851D-6AD4AFDCC22C}"/>
              </a:ext>
            </a:extLst>
          </p:cNvPr>
          <p:cNvGrpSpPr/>
          <p:nvPr/>
        </p:nvGrpSpPr>
        <p:grpSpPr>
          <a:xfrm>
            <a:off x="7100427" y="4740427"/>
            <a:ext cx="726886" cy="406760"/>
            <a:chOff x="563926" y="3253567"/>
            <a:chExt cx="8660675" cy="874737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775029D9-B02A-46B5-9DBB-78A47E76D71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073E0A62-D5F8-4B98-869B-BC2BBE0DA83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2244603-F43C-45C6-8EF4-0BCD9F70A238}"/>
              </a:ext>
            </a:extLst>
          </p:cNvPr>
          <p:cNvSpPr/>
          <p:nvPr/>
        </p:nvSpPr>
        <p:spPr>
          <a:xfrm>
            <a:off x="822259" y="5379925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2A3BC268-A3E8-44AA-BD14-F9D4CC9D1E52}"/>
              </a:ext>
            </a:extLst>
          </p:cNvPr>
          <p:cNvGrpSpPr/>
          <p:nvPr/>
        </p:nvGrpSpPr>
        <p:grpSpPr>
          <a:xfrm>
            <a:off x="881533" y="5425651"/>
            <a:ext cx="7085584" cy="671916"/>
            <a:chOff x="563926" y="3253567"/>
            <a:chExt cx="8660675" cy="874737"/>
          </a:xfrm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55DD5187-3C33-40CD-9548-63997EAD29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113FD6A1-1464-43DB-995A-4F893697E62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2A4F797B-AC7C-4523-8C09-71B8D146A09E}"/>
              </a:ext>
            </a:extLst>
          </p:cNvPr>
          <p:cNvGrpSpPr/>
          <p:nvPr/>
        </p:nvGrpSpPr>
        <p:grpSpPr>
          <a:xfrm>
            <a:off x="938862" y="5473134"/>
            <a:ext cx="3441007" cy="582627"/>
            <a:chOff x="563926" y="3253567"/>
            <a:chExt cx="8660675" cy="874737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81F19B1B-C508-4E21-AB38-5F2104A6BD6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91B32D9-E16B-4576-8152-A9AE2569D12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A78726D2-8116-4137-A9F1-B686AD9B4B68}"/>
              </a:ext>
            </a:extLst>
          </p:cNvPr>
          <p:cNvGrpSpPr/>
          <p:nvPr/>
        </p:nvGrpSpPr>
        <p:grpSpPr>
          <a:xfrm>
            <a:off x="983319" y="5519579"/>
            <a:ext cx="1631591" cy="499318"/>
            <a:chOff x="563926" y="3253567"/>
            <a:chExt cx="8660675" cy="874737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D636D5A1-8A7F-4053-9C18-E3D9665766A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D5C7191-2A3D-48DB-AC61-075C37B2220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BADB74B-10A3-43A5-99A0-17ADE54997E7}"/>
              </a:ext>
            </a:extLst>
          </p:cNvPr>
          <p:cNvGrpSpPr/>
          <p:nvPr/>
        </p:nvGrpSpPr>
        <p:grpSpPr>
          <a:xfrm>
            <a:off x="1027773" y="5560408"/>
            <a:ext cx="726886" cy="406760"/>
            <a:chOff x="563926" y="3253567"/>
            <a:chExt cx="8660675" cy="874737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914F5A75-0BD7-44E4-8758-E2D4174BE82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40171ECD-8EB4-4216-B0EE-51C4C07C271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07E5EC51-1B41-406A-A7B7-84845FEFC041}"/>
              </a:ext>
            </a:extLst>
          </p:cNvPr>
          <p:cNvGrpSpPr/>
          <p:nvPr/>
        </p:nvGrpSpPr>
        <p:grpSpPr>
          <a:xfrm>
            <a:off x="1843569" y="5569964"/>
            <a:ext cx="726886" cy="406760"/>
            <a:chOff x="563926" y="3253567"/>
            <a:chExt cx="8660675" cy="874737"/>
          </a:xfrm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8FC5E1AE-50C9-4C8F-B72B-7998F58D7C9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B169138F-490F-45D5-B04E-5501E8ED5EB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BB1C1CE-F6C2-4218-8FB5-EC5F1E7958E1}"/>
              </a:ext>
            </a:extLst>
          </p:cNvPr>
          <p:cNvGrpSpPr/>
          <p:nvPr/>
        </p:nvGrpSpPr>
        <p:grpSpPr>
          <a:xfrm>
            <a:off x="2703822" y="5516896"/>
            <a:ext cx="1631591" cy="499318"/>
            <a:chOff x="563926" y="3253567"/>
            <a:chExt cx="8660675" cy="874737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02F8417B-549F-4BD6-A86E-8B920B03F4A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420C0FA6-76B6-4CC1-9C56-7081E0E56C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305884A6-05EC-4B51-938A-E71037DEB289}"/>
              </a:ext>
            </a:extLst>
          </p:cNvPr>
          <p:cNvGrpSpPr/>
          <p:nvPr/>
        </p:nvGrpSpPr>
        <p:grpSpPr>
          <a:xfrm>
            <a:off x="2748276" y="5557725"/>
            <a:ext cx="726886" cy="406760"/>
            <a:chOff x="563926" y="3253567"/>
            <a:chExt cx="8660675" cy="874737"/>
          </a:xfrm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094ECE9-6D9D-484E-94FD-E10F1251B74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49AAA57-612D-4C92-A9EF-7CE0C9E2AB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476EB2A0-9E51-438B-A00B-01DDB7895429}"/>
              </a:ext>
            </a:extLst>
          </p:cNvPr>
          <p:cNvGrpSpPr/>
          <p:nvPr/>
        </p:nvGrpSpPr>
        <p:grpSpPr>
          <a:xfrm>
            <a:off x="3564071" y="5567281"/>
            <a:ext cx="726886" cy="406760"/>
            <a:chOff x="563926" y="3253567"/>
            <a:chExt cx="8660675" cy="874737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61BF8080-16B4-4381-8FED-9DE567488FA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3BDF5079-03E2-46F0-9AF6-358657E021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72C5CA2-0860-4532-B8AA-728F991C57B0}"/>
              </a:ext>
            </a:extLst>
          </p:cNvPr>
          <p:cNvGrpSpPr/>
          <p:nvPr/>
        </p:nvGrpSpPr>
        <p:grpSpPr>
          <a:xfrm>
            <a:off x="4475218" y="5464473"/>
            <a:ext cx="3441007" cy="582627"/>
            <a:chOff x="563926" y="3253567"/>
            <a:chExt cx="8660675" cy="874737"/>
          </a:xfrm>
        </p:grpSpPr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D43259E-7BEC-4D10-9C86-BA9E69DB3B7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DF734E7-0098-49AB-9D83-96BF64703A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D77B14B2-21AC-49B0-A012-D7DF251BA5C1}"/>
              </a:ext>
            </a:extLst>
          </p:cNvPr>
          <p:cNvGrpSpPr/>
          <p:nvPr/>
        </p:nvGrpSpPr>
        <p:grpSpPr>
          <a:xfrm>
            <a:off x="4519675" y="5510919"/>
            <a:ext cx="1631591" cy="499318"/>
            <a:chOff x="563926" y="3253567"/>
            <a:chExt cx="8660675" cy="874737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8FB9A824-DDC3-44DE-BA1D-0D24EA2CDF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D49038E5-EF1C-4A7B-8130-273806CF368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AB0A5E2-A99B-4016-8096-D0931CD9DA25}"/>
              </a:ext>
            </a:extLst>
          </p:cNvPr>
          <p:cNvGrpSpPr/>
          <p:nvPr/>
        </p:nvGrpSpPr>
        <p:grpSpPr>
          <a:xfrm>
            <a:off x="4564129" y="5551747"/>
            <a:ext cx="726886" cy="406760"/>
            <a:chOff x="563926" y="3253567"/>
            <a:chExt cx="8660675" cy="874737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668A92-EF81-4BE0-89DC-69BD7988750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1F00B11-08C7-46C1-803A-C7E27AC19C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91F4E00-C41E-4CC9-B6E6-525C09F69B8B}"/>
              </a:ext>
            </a:extLst>
          </p:cNvPr>
          <p:cNvGrpSpPr/>
          <p:nvPr/>
        </p:nvGrpSpPr>
        <p:grpSpPr>
          <a:xfrm>
            <a:off x="5379924" y="5561304"/>
            <a:ext cx="726886" cy="406760"/>
            <a:chOff x="563926" y="3253567"/>
            <a:chExt cx="8660675" cy="874737"/>
          </a:xfrm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4E490E47-47AD-4E75-B9CC-DA70F7557A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13954E8B-668C-481E-9FC0-5FC5047311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EC87F010-CC57-46E5-8765-BAAB26724A3A}"/>
              </a:ext>
            </a:extLst>
          </p:cNvPr>
          <p:cNvGrpSpPr/>
          <p:nvPr/>
        </p:nvGrpSpPr>
        <p:grpSpPr>
          <a:xfrm>
            <a:off x="6240177" y="5508235"/>
            <a:ext cx="1631591" cy="499318"/>
            <a:chOff x="563926" y="3253567"/>
            <a:chExt cx="8660675" cy="874737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D0680C4-4598-46C5-8BE6-FF9D8F39380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4717D186-D70A-416C-8718-AF96B6DE95D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B06B970-878D-4C90-A057-C88BD508D560}"/>
              </a:ext>
            </a:extLst>
          </p:cNvPr>
          <p:cNvGrpSpPr/>
          <p:nvPr/>
        </p:nvGrpSpPr>
        <p:grpSpPr>
          <a:xfrm>
            <a:off x="6284632" y="5549064"/>
            <a:ext cx="726886" cy="406760"/>
            <a:chOff x="563926" y="3253567"/>
            <a:chExt cx="8660675" cy="874737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36976AD-85D5-4B98-976C-6CE15591C03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7B5AFF3-6F2E-4932-B7EB-E9C9BAFAB8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486DE19B-DECD-4E91-A51C-910456DE8A28}"/>
              </a:ext>
            </a:extLst>
          </p:cNvPr>
          <p:cNvGrpSpPr/>
          <p:nvPr/>
        </p:nvGrpSpPr>
        <p:grpSpPr>
          <a:xfrm>
            <a:off x="7100427" y="5558620"/>
            <a:ext cx="726886" cy="406760"/>
            <a:chOff x="563926" y="3253567"/>
            <a:chExt cx="8660675" cy="874737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24C2647-9DAC-417A-A806-DA19BC0FCF5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A63AA79-3D64-4459-9014-3C03A56FC29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7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3" y="180611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0795" y="180611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8F6AA-EBE3-48C8-9EEA-F8D62A25DC8B}"/>
              </a:ext>
            </a:extLst>
          </p:cNvPr>
          <p:cNvSpPr txBox="1"/>
          <p:nvPr/>
        </p:nvSpPr>
        <p:spPr>
          <a:xfrm>
            <a:off x="1250156" y="3829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(7-3)/1+1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A7F15B-0124-41AE-B005-24E05D18DA62}"/>
              </a:ext>
            </a:extLst>
          </p:cNvPr>
          <p:cNvSpPr txBox="1"/>
          <p:nvPr/>
        </p:nvSpPr>
        <p:spPr>
          <a:xfrm>
            <a:off x="6736089" y="376963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(7-3)/S + 1</a:t>
            </a: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02735A6-C4EA-4579-8C5C-916C49654524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1AAD95-50BF-4409-95C3-C3451EF62FA1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8AC9BC3-D4AB-4737-B6A5-701CE69981E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599617-3C20-44F0-B80F-EDEA34A910F8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3D19165-5F0E-470E-9E9A-237DCBEE348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EE7DCE2-4C9A-4A48-9859-AA25D6C6236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D4EA6C6-4DA2-4360-8292-8B694F172313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F7C1FDC-F374-464F-9927-4F687DF24C58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78CFE51-A543-4B56-BB6A-9705417428FC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619DC7B-3978-4DAE-9C4A-5551539175D1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EDB08A0-88AE-477D-833E-4467840C67B7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C26003-72F5-49E3-8CA7-7C714ADE8B7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F2C5C1-E1ED-44C8-B5C2-4D2905D573D8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1D6270-EBAA-4CC5-89F6-DAFD94CB72DF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32143A2-6D03-43FA-BB43-739FAA961F65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A2EE931-8A15-4D86-88EF-145303C182C1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A7AE097-ADAE-4E8C-91E7-01F278DC4A99}"/>
              </a:ext>
            </a:extLst>
          </p:cNvPr>
          <p:cNvGrpSpPr/>
          <p:nvPr/>
        </p:nvGrpSpPr>
        <p:grpSpPr>
          <a:xfrm>
            <a:off x="122962" y="1205969"/>
            <a:ext cx="694482" cy="694482"/>
            <a:chOff x="6898511" y="2734964"/>
            <a:chExt cx="694482" cy="694482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C005A4F-54AA-4231-827B-0878F9ED2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262611A-E823-4E17-9D50-4C1595BCFC5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43F7C03-D3D6-40A4-B8E2-9010C3BF37B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48871E5-C273-4B1D-A84F-CC28EF9E281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F72FBD8-60B6-4349-875E-03BF2AB26BDD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B1041DA-92A0-4320-8213-9D7003CF34BB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8B9EDC0-C9F5-4CBE-93A6-7B9526C79EFE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2807F54-B5D9-4400-AE14-66123193FDFD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BC25219-4AAA-488D-BA8F-8F7BD405A7A0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E0695A6-874B-4966-9782-590806F40FCB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371851-1ED8-447B-AFA8-8AB4D4B31B70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FC36584-53BC-4B67-B025-116188F3F69C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CB31D8C-B71B-4CA6-8843-270081E8F64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8DD2545-432E-4BC4-99EA-4F3099FEA1B2}"/>
              </a:ext>
            </a:extLst>
          </p:cNvPr>
          <p:cNvGrpSpPr/>
          <p:nvPr/>
        </p:nvGrpSpPr>
        <p:grpSpPr>
          <a:xfrm>
            <a:off x="1201775" y="1200356"/>
            <a:ext cx="694482" cy="694482"/>
            <a:chOff x="6898511" y="2734964"/>
            <a:chExt cx="694482" cy="694482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7F7FE05-8AFD-4716-A772-F04A52AA58D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7E854A01-3CF3-4A4A-81F9-D2C8D5F8983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2FBF353-83C6-4EA0-B121-1399BD15FE3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8352C87-8C76-41BB-B7E9-FE5245C64BB2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AC6B052-8038-4348-8F1D-20EF37CB282C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D504B31-C475-4334-89F5-F16857B18F03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0EB01EA-7CDF-4DA5-911E-6BDD087D390F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CA60F46-CBA4-4F32-9E30-9906832D1AE0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FD8C945-80AD-4B00-8841-95F00B8F1BC4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3FDCA5C-83E7-4916-8A85-BFE728C472B0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A02718-0AE9-42F3-96C9-5405BEB0332C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B728A07-C19E-4549-A357-070E3DDEDF27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6E80DB-12C7-472D-AFC8-4A37B20AC512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382DEC9-653D-4710-BC4D-EECC8E0FE969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FF7FAE-18BB-4138-A00D-63D09ACAD902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21078D0-A66E-41E9-BC45-50ED26CE268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44BAFF1-3772-4860-8534-676C0B513197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20763DB-9B13-4F12-8DD3-C12DB00AF4EB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06C9505-2C93-4904-8595-58F636127A5C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A80FD42-AB86-4771-9539-A72D37CBE805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AF07F6C-316E-4C10-90B1-B0645E194CE6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48C4064-6C52-4D56-92DD-2676D2EEE078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486DF8D-E00A-49A1-AAE2-2566E76AF7E4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FF550FC-60BF-4CA1-A83D-FC51091411E9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77D8E5C-55BA-4130-8691-51312680A7B2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F67350CB-E101-4169-801E-26D7D5F095AA}"/>
              </a:ext>
            </a:extLst>
          </p:cNvPr>
          <p:cNvGrpSpPr/>
          <p:nvPr/>
        </p:nvGrpSpPr>
        <p:grpSpPr>
          <a:xfrm>
            <a:off x="2771990" y="1207448"/>
            <a:ext cx="694482" cy="694482"/>
            <a:chOff x="6898511" y="2734964"/>
            <a:chExt cx="694482" cy="694482"/>
          </a:xfrm>
        </p:grpSpPr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46A87BAF-14E5-4184-A1DA-9D18ECFE549E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027D2CA-4133-4D06-BAE9-F0BEE8B9C31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2011511-C8B6-48BD-A3E6-60253881B79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3707F3C-ED8A-40D4-9668-DE9C233F7825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73EC395-E36D-4B17-BED3-F8E014887C4F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4BD500D-35F8-4A7D-BC3B-E5534F92BED5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2D734E99-6F8C-46D0-A599-F57ECFF65559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97014329-96CA-4FF2-864F-36EE91EE2E50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37C557B-4F19-4709-9D7B-EA314691B709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4AC7224-1D7C-4DB1-BD66-56AC13DE3509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3316D3D-E656-45D5-8F1A-9DFE7072A14B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3F7B521-0F1F-49FB-9760-4C53F65D63F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3A2C068-7825-41D3-AB8F-33F2BF1D4D5F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7BD182B-1B21-449E-B485-C90EC213304C}"/>
              </a:ext>
            </a:extLst>
          </p:cNvPr>
          <p:cNvGrpSpPr/>
          <p:nvPr/>
        </p:nvGrpSpPr>
        <p:grpSpPr>
          <a:xfrm>
            <a:off x="3906188" y="1207448"/>
            <a:ext cx="694482" cy="694482"/>
            <a:chOff x="6898511" y="2734964"/>
            <a:chExt cx="694482" cy="694482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3E939F7-90D9-49C4-90F3-A80092A13237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580885F-EA83-4A38-BB59-60E34A6871D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CE776E0C-8928-40C9-8B44-76AB7B32B26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3032DD1-DC04-4F1A-992D-98E87E2B8CD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3FA1FE22-B505-4A18-BDFA-C7676FC5F351}"/>
              </a:ext>
            </a:extLst>
          </p:cNvPr>
          <p:cNvSpPr txBox="1"/>
          <p:nvPr/>
        </p:nvSpPr>
        <p:spPr>
          <a:xfrm>
            <a:off x="2162533" y="2388439"/>
            <a:ext cx="4855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C8E175B-C007-429E-9757-53B68651A811}"/>
              </a:ext>
            </a:extLst>
          </p:cNvPr>
          <p:cNvGrpSpPr/>
          <p:nvPr/>
        </p:nvGrpSpPr>
        <p:grpSpPr>
          <a:xfrm>
            <a:off x="1280406" y="3422645"/>
            <a:ext cx="7335010" cy="3352793"/>
            <a:chOff x="376489" y="2828088"/>
            <a:chExt cx="9549114" cy="4364848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04EFBB4-2DA4-49BB-82D6-A8A85F0940DF}"/>
                </a:ext>
              </a:extLst>
            </p:cNvPr>
            <p:cNvSpPr/>
            <p:nvPr/>
          </p:nvSpPr>
          <p:spPr>
            <a:xfrm>
              <a:off x="376489" y="2828088"/>
              <a:ext cx="9549114" cy="21846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DBBD513-A2B2-4E0D-9F14-CB519324A37F}"/>
                </a:ext>
              </a:extLst>
            </p:cNvPr>
            <p:cNvSpPr/>
            <p:nvPr/>
          </p:nvSpPr>
          <p:spPr>
            <a:xfrm>
              <a:off x="458135" y="2894001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EAB0BA88-840B-4A22-9560-859B9CC4C2B3}"/>
                </a:ext>
              </a:extLst>
            </p:cNvPr>
            <p:cNvGrpSpPr/>
            <p:nvPr/>
          </p:nvGrpSpPr>
          <p:grpSpPr>
            <a:xfrm>
              <a:off x="535301" y="2953530"/>
              <a:ext cx="9224398" cy="874737"/>
              <a:chOff x="563926" y="3253567"/>
              <a:chExt cx="8660675" cy="874737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E57176F-A19D-4C48-B2B0-1E8ED9AF867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C80C801D-B2D4-487E-BAD6-3E221803698E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D8A23FE5-0C48-4008-9CF7-E130DB4E57E2}"/>
                </a:ext>
              </a:extLst>
            </p:cNvPr>
            <p:cNvGrpSpPr/>
            <p:nvPr/>
          </p:nvGrpSpPr>
          <p:grpSpPr>
            <a:xfrm>
              <a:off x="609935" y="3015346"/>
              <a:ext cx="4479689" cy="758496"/>
              <a:chOff x="563926" y="3253567"/>
              <a:chExt cx="8660675" cy="874737"/>
            </a:xfrm>
          </p:grpSpPr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345191B2-2554-4D45-A51D-18A24E51A2C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7DB1DF88-293F-4DEA-8DB7-854F21D7A075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82E0270D-0244-46D5-9579-F474DE5ABE19}"/>
                </a:ext>
              </a:extLst>
            </p:cNvPr>
            <p:cNvGrpSpPr/>
            <p:nvPr/>
          </p:nvGrpSpPr>
          <p:grpSpPr>
            <a:xfrm>
              <a:off x="667811" y="3075811"/>
              <a:ext cx="2124094" cy="650039"/>
              <a:chOff x="563926" y="3253567"/>
              <a:chExt cx="8660675" cy="874737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2DA60FEA-2712-4D30-8D71-3EE588E8EA5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CC0ECBA8-3E04-4B5A-917A-31D1AFBF2F6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D53B1C58-247E-46E5-978A-5AF7658CC023}"/>
                </a:ext>
              </a:extLst>
            </p:cNvPr>
            <p:cNvGrpSpPr/>
            <p:nvPr/>
          </p:nvGrpSpPr>
          <p:grpSpPr>
            <a:xfrm>
              <a:off x="725684" y="3128964"/>
              <a:ext cx="946299" cy="529542"/>
              <a:chOff x="563926" y="3253567"/>
              <a:chExt cx="8660675" cy="874737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4A92C0ED-869B-4F0B-A2F0-3C7B6C745E7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08344F89-DDAB-4B42-BC85-6B8EFC737BA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69E678DD-9881-428A-B8EE-8A9F77D55722}"/>
                </a:ext>
              </a:extLst>
            </p:cNvPr>
            <p:cNvGrpSpPr/>
            <p:nvPr/>
          </p:nvGrpSpPr>
          <p:grpSpPr>
            <a:xfrm>
              <a:off x="1787731" y="3141405"/>
              <a:ext cx="946299" cy="529542"/>
              <a:chOff x="563926" y="3253567"/>
              <a:chExt cx="8660675" cy="874737"/>
            </a:xfrm>
          </p:grpSpPr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601A69CC-099D-4FC7-A07D-E034F6C6CF7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3F68D298-F220-4813-AAD1-2E8E088DCA0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7B751D50-FC73-4D61-9B97-16829555594D}"/>
                </a:ext>
              </a:extLst>
            </p:cNvPr>
            <p:cNvGrpSpPr/>
            <p:nvPr/>
          </p:nvGrpSpPr>
          <p:grpSpPr>
            <a:xfrm>
              <a:off x="2907655" y="3072318"/>
              <a:ext cx="2124094" cy="650039"/>
              <a:chOff x="563926" y="3253567"/>
              <a:chExt cx="8660675" cy="874737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E4E46FDE-2783-4530-A0DF-D7D27D617AE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905AC605-F659-44E1-B228-D879112E920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B79F17D2-8CC0-45AB-AB4B-E7F78750A840}"/>
                </a:ext>
              </a:extLst>
            </p:cNvPr>
            <p:cNvGrpSpPr/>
            <p:nvPr/>
          </p:nvGrpSpPr>
          <p:grpSpPr>
            <a:xfrm>
              <a:off x="2965528" y="3125471"/>
              <a:ext cx="946299" cy="529542"/>
              <a:chOff x="563926" y="3253567"/>
              <a:chExt cx="8660675" cy="874737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6D7D7BCB-01F8-4286-A271-DD09FBB3800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8216BC7E-C81A-41D9-BE94-B8EB60A0073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56AA98D9-FEB6-4958-ADB8-49530DAF97D1}"/>
                </a:ext>
              </a:extLst>
            </p:cNvPr>
            <p:cNvGrpSpPr/>
            <p:nvPr/>
          </p:nvGrpSpPr>
          <p:grpSpPr>
            <a:xfrm>
              <a:off x="4027575" y="3137912"/>
              <a:ext cx="946299" cy="529542"/>
              <a:chOff x="563926" y="3253567"/>
              <a:chExt cx="8660675" cy="874737"/>
            </a:xfrm>
          </p:grpSpPr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D1D667B3-7101-4D54-9F0A-FC1CA466087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639A28BA-A4E9-4D2D-9C9F-7C34119C7F2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3ABBAEEB-F2F8-455F-9937-34310FF04AD6}"/>
                </a:ext>
              </a:extLst>
            </p:cNvPr>
            <p:cNvGrpSpPr/>
            <p:nvPr/>
          </p:nvGrpSpPr>
          <p:grpSpPr>
            <a:xfrm>
              <a:off x="5213755" y="3004071"/>
              <a:ext cx="4479689" cy="758496"/>
              <a:chOff x="563926" y="3253567"/>
              <a:chExt cx="8660675" cy="874737"/>
            </a:xfrm>
          </p:grpSpPr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0770B1E4-E65A-44DB-8919-E9C6569E345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512A4EE5-4516-4951-95AD-5AFB4AD6F50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911A2315-CC7C-46A7-8C22-CB0B34B04515}"/>
                </a:ext>
              </a:extLst>
            </p:cNvPr>
            <p:cNvGrpSpPr/>
            <p:nvPr/>
          </p:nvGrpSpPr>
          <p:grpSpPr>
            <a:xfrm>
              <a:off x="5271631" y="3064536"/>
              <a:ext cx="2124094" cy="650039"/>
              <a:chOff x="563926" y="3253567"/>
              <a:chExt cx="8660675" cy="874737"/>
            </a:xfrm>
          </p:grpSpPr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5487B5E3-CB85-416D-8FBD-B859E1645D1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AE2B6D0E-3B99-4418-AA2D-D56E28F5294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1AF9DE31-8FA0-4CA0-A808-14CD29BF18E4}"/>
                </a:ext>
              </a:extLst>
            </p:cNvPr>
            <p:cNvGrpSpPr/>
            <p:nvPr/>
          </p:nvGrpSpPr>
          <p:grpSpPr>
            <a:xfrm>
              <a:off x="5329504" y="3117689"/>
              <a:ext cx="946299" cy="529542"/>
              <a:chOff x="563926" y="3253567"/>
              <a:chExt cx="8660675" cy="874737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8CA9EA1E-97EC-44A7-A681-92892EAD52C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F6E7121A-A663-47C6-85CB-D3C5905F672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91760ADB-1669-4E16-99A7-030DA70F3AC7}"/>
                </a:ext>
              </a:extLst>
            </p:cNvPr>
            <p:cNvGrpSpPr/>
            <p:nvPr/>
          </p:nvGrpSpPr>
          <p:grpSpPr>
            <a:xfrm>
              <a:off x="6391551" y="3130130"/>
              <a:ext cx="946299" cy="529542"/>
              <a:chOff x="563926" y="3253567"/>
              <a:chExt cx="8660675" cy="874737"/>
            </a:xfrm>
          </p:grpSpPr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8B31B2A7-DD6C-4230-8A1A-D3A875FC620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F3CE075A-D88A-401A-8D55-944046436AE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BAA3B31-D22D-470B-B0AD-7615E795E6CA}"/>
                </a:ext>
              </a:extLst>
            </p:cNvPr>
            <p:cNvGrpSpPr/>
            <p:nvPr/>
          </p:nvGrpSpPr>
          <p:grpSpPr>
            <a:xfrm>
              <a:off x="7511475" y="3061043"/>
              <a:ext cx="2124094" cy="650039"/>
              <a:chOff x="563926" y="3253567"/>
              <a:chExt cx="8660675" cy="874737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C818A4AE-755D-43D5-84D9-160FC968182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7A2FE42E-3E8F-4BC9-B7CC-A9344964B34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F31169D-3E97-421C-83DB-96783B3EF924}"/>
                </a:ext>
              </a:extLst>
            </p:cNvPr>
            <p:cNvGrpSpPr/>
            <p:nvPr/>
          </p:nvGrpSpPr>
          <p:grpSpPr>
            <a:xfrm>
              <a:off x="7569348" y="3114196"/>
              <a:ext cx="946299" cy="529542"/>
              <a:chOff x="563926" y="3253567"/>
              <a:chExt cx="8660675" cy="874737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6C1E006-7D3F-4FD4-B66A-B9265D978159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F2BCE408-288C-42DB-8239-603C55509A7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648ADCF8-B040-464E-8D0B-2E82A20B5514}"/>
                </a:ext>
              </a:extLst>
            </p:cNvPr>
            <p:cNvGrpSpPr/>
            <p:nvPr/>
          </p:nvGrpSpPr>
          <p:grpSpPr>
            <a:xfrm>
              <a:off x="8631395" y="3126637"/>
              <a:ext cx="946299" cy="529542"/>
              <a:chOff x="563926" y="3253567"/>
              <a:chExt cx="8660675" cy="874737"/>
            </a:xfrm>
          </p:grpSpPr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7FE941C-CD49-49B9-AF5A-4422DA64E0B7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53B69DA4-C7C0-4E71-81B7-A48CD38CDF5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97224A-2AAA-4327-933F-D062F41A177E}"/>
                </a:ext>
              </a:extLst>
            </p:cNvPr>
            <p:cNvSpPr/>
            <p:nvPr/>
          </p:nvSpPr>
          <p:spPr>
            <a:xfrm>
              <a:off x="458135" y="3959170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4C06792D-405F-48C3-AAD2-E14477C5B0E1}"/>
                </a:ext>
              </a:extLst>
            </p:cNvPr>
            <p:cNvGrpSpPr/>
            <p:nvPr/>
          </p:nvGrpSpPr>
          <p:grpSpPr>
            <a:xfrm>
              <a:off x="535301" y="4018699"/>
              <a:ext cx="9224398" cy="874737"/>
              <a:chOff x="563926" y="3253567"/>
              <a:chExt cx="8660675" cy="874737"/>
            </a:xfrm>
          </p:grpSpPr>
          <p:sp>
            <p:nvSpPr>
              <p:cNvPr id="445" name="직사각형 444">
                <a:extLst>
                  <a:ext uri="{FF2B5EF4-FFF2-40B4-BE49-F238E27FC236}">
                    <a16:creationId xmlns:a16="http://schemas.microsoft.com/office/drawing/2014/main" id="{D68B4B95-F2A1-448F-AB95-A808C1C6D75E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8B1A0C71-AFC4-42FD-9210-8B534120CC4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6667197B-7FF0-425D-9BCB-2F09AB42668C}"/>
                </a:ext>
              </a:extLst>
            </p:cNvPr>
            <p:cNvGrpSpPr/>
            <p:nvPr/>
          </p:nvGrpSpPr>
          <p:grpSpPr>
            <a:xfrm>
              <a:off x="609935" y="4080515"/>
              <a:ext cx="4479689" cy="758496"/>
              <a:chOff x="563926" y="3253567"/>
              <a:chExt cx="8660675" cy="874737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9308CB78-BC7B-4BFD-98B3-47F1448DFB4B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DAA873A9-C8FF-4311-929E-C29D3C06162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3F5EC383-F2FE-4F8B-9147-208FA396DF6B}"/>
                </a:ext>
              </a:extLst>
            </p:cNvPr>
            <p:cNvGrpSpPr/>
            <p:nvPr/>
          </p:nvGrpSpPr>
          <p:grpSpPr>
            <a:xfrm>
              <a:off x="667811" y="4140980"/>
              <a:ext cx="2124094" cy="650039"/>
              <a:chOff x="563926" y="3253567"/>
              <a:chExt cx="8660675" cy="874737"/>
            </a:xfrm>
          </p:grpSpPr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89580C7B-9CCD-4DA7-A094-DC502074404B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2" name="직사각형 441">
                <a:extLst>
                  <a:ext uri="{FF2B5EF4-FFF2-40B4-BE49-F238E27FC236}">
                    <a16:creationId xmlns:a16="http://schemas.microsoft.com/office/drawing/2014/main" id="{821898DD-73BB-4671-BBE8-5E8F46336C0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97ACA5A7-D4EA-42D8-B160-3E644CE3A43E}"/>
                </a:ext>
              </a:extLst>
            </p:cNvPr>
            <p:cNvGrpSpPr/>
            <p:nvPr/>
          </p:nvGrpSpPr>
          <p:grpSpPr>
            <a:xfrm>
              <a:off x="725684" y="4194133"/>
              <a:ext cx="946299" cy="529542"/>
              <a:chOff x="563926" y="3253567"/>
              <a:chExt cx="8660675" cy="874737"/>
            </a:xfrm>
          </p:grpSpPr>
          <p:sp>
            <p:nvSpPr>
              <p:cNvPr id="439" name="직사각형 438">
                <a:extLst>
                  <a:ext uri="{FF2B5EF4-FFF2-40B4-BE49-F238E27FC236}">
                    <a16:creationId xmlns:a16="http://schemas.microsoft.com/office/drawing/2014/main" id="{DB592609-2D2F-430E-88E4-02B0997A5330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17F9F9C2-19CA-43CB-8FED-B093FDB1E67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3349B36E-FD10-4F3C-BF1D-1240AAD16683}"/>
                </a:ext>
              </a:extLst>
            </p:cNvPr>
            <p:cNvGrpSpPr/>
            <p:nvPr/>
          </p:nvGrpSpPr>
          <p:grpSpPr>
            <a:xfrm>
              <a:off x="1787731" y="4206574"/>
              <a:ext cx="946299" cy="529542"/>
              <a:chOff x="563926" y="3253567"/>
              <a:chExt cx="8660675" cy="874737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4C237F0F-4EBE-4996-A9F6-47151E59375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CADC801A-91BF-4FFA-BDA6-0356DFA238E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B7603873-96E8-4ED1-8CA0-08BBDD355F61}"/>
                </a:ext>
              </a:extLst>
            </p:cNvPr>
            <p:cNvGrpSpPr/>
            <p:nvPr/>
          </p:nvGrpSpPr>
          <p:grpSpPr>
            <a:xfrm>
              <a:off x="2907655" y="4137487"/>
              <a:ext cx="2124094" cy="650039"/>
              <a:chOff x="563926" y="3253567"/>
              <a:chExt cx="8660675" cy="874737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F8011E92-52E3-433B-937F-129C8375268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CEC65A88-FDDA-45AA-A376-6A6B78094FA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1901213D-9BEF-4B39-BF56-914FD859D74E}"/>
                </a:ext>
              </a:extLst>
            </p:cNvPr>
            <p:cNvGrpSpPr/>
            <p:nvPr/>
          </p:nvGrpSpPr>
          <p:grpSpPr>
            <a:xfrm>
              <a:off x="2965528" y="4190640"/>
              <a:ext cx="946299" cy="529542"/>
              <a:chOff x="563926" y="3253567"/>
              <a:chExt cx="8660675" cy="87473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AA265A75-B70B-40FB-9FD0-37FA036AD76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7CFEAB9-A91E-410D-9588-17764D86D15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1F60ED37-F24C-4AA1-A26B-D79064A68807}"/>
                </a:ext>
              </a:extLst>
            </p:cNvPr>
            <p:cNvGrpSpPr/>
            <p:nvPr/>
          </p:nvGrpSpPr>
          <p:grpSpPr>
            <a:xfrm>
              <a:off x="4027575" y="4203081"/>
              <a:ext cx="946299" cy="529542"/>
              <a:chOff x="563926" y="3253567"/>
              <a:chExt cx="8660675" cy="87473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2AF2FD-3505-4F0D-BFDE-A6781ECB785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04FA63C-014A-403E-BC86-C652B5D4C93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90E4CECD-178A-461C-BF6B-4A9A73F3972F}"/>
                </a:ext>
              </a:extLst>
            </p:cNvPr>
            <p:cNvGrpSpPr/>
            <p:nvPr/>
          </p:nvGrpSpPr>
          <p:grpSpPr>
            <a:xfrm>
              <a:off x="5213755" y="4069240"/>
              <a:ext cx="4479689" cy="758496"/>
              <a:chOff x="563926" y="3253567"/>
              <a:chExt cx="8660675" cy="874737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70A59CB9-F892-47A4-A8CE-BCA8DADCF5E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430D526E-758B-4E87-A00C-094BF0740FE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213EE7D-0034-4BC5-A642-B3D10A501D19}"/>
                </a:ext>
              </a:extLst>
            </p:cNvPr>
            <p:cNvGrpSpPr/>
            <p:nvPr/>
          </p:nvGrpSpPr>
          <p:grpSpPr>
            <a:xfrm>
              <a:off x="5271631" y="4129705"/>
              <a:ext cx="2124094" cy="650039"/>
              <a:chOff x="563926" y="3253567"/>
              <a:chExt cx="8660675" cy="87473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81A2D4A5-C3B4-46B4-9B3F-8DF4620159B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9DF7C4DE-4DBC-4104-9261-C26C8A41B27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E6CD9003-8986-4B06-A4CD-23EBE014A558}"/>
                </a:ext>
              </a:extLst>
            </p:cNvPr>
            <p:cNvGrpSpPr/>
            <p:nvPr/>
          </p:nvGrpSpPr>
          <p:grpSpPr>
            <a:xfrm>
              <a:off x="5329504" y="4182858"/>
              <a:ext cx="946299" cy="529542"/>
              <a:chOff x="563926" y="3253567"/>
              <a:chExt cx="8660675" cy="87473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33375594-B164-44A4-BA61-E9CF8A5618F7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C1E4188B-DCBF-45C3-A6E3-A362058BF62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A52E03D8-1627-4044-959A-3777ED3C3BF1}"/>
                </a:ext>
              </a:extLst>
            </p:cNvPr>
            <p:cNvGrpSpPr/>
            <p:nvPr/>
          </p:nvGrpSpPr>
          <p:grpSpPr>
            <a:xfrm>
              <a:off x="6391551" y="4195299"/>
              <a:ext cx="946299" cy="529542"/>
              <a:chOff x="563926" y="3253567"/>
              <a:chExt cx="8660675" cy="874737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88087C6D-CAB4-4AEA-BBA2-426EDAFE734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B965E51C-E0D6-4E0F-BBDC-84C32E82EAC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2BDF33F9-CF1A-40FE-B5C7-5C2EC827D414}"/>
                </a:ext>
              </a:extLst>
            </p:cNvPr>
            <p:cNvGrpSpPr/>
            <p:nvPr/>
          </p:nvGrpSpPr>
          <p:grpSpPr>
            <a:xfrm>
              <a:off x="7511475" y="4126212"/>
              <a:ext cx="2124094" cy="650039"/>
              <a:chOff x="563926" y="3253567"/>
              <a:chExt cx="8660675" cy="87473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810A093-0EED-4F20-957C-F128C8B42D5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FB52B3E-9D70-45F8-8C4C-D9988954D3B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D176C4E9-22CF-4CD6-931B-41879B53279B}"/>
                </a:ext>
              </a:extLst>
            </p:cNvPr>
            <p:cNvGrpSpPr/>
            <p:nvPr/>
          </p:nvGrpSpPr>
          <p:grpSpPr>
            <a:xfrm>
              <a:off x="7569348" y="4179365"/>
              <a:ext cx="946299" cy="529542"/>
              <a:chOff x="563926" y="3253567"/>
              <a:chExt cx="8660675" cy="87473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8506E10-0F0A-439A-8F74-D8951908414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3AA7570B-316A-42D7-B6BE-895B3848458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D5015B37-78C8-404F-B618-66B2B935213F}"/>
                </a:ext>
              </a:extLst>
            </p:cNvPr>
            <p:cNvGrpSpPr/>
            <p:nvPr/>
          </p:nvGrpSpPr>
          <p:grpSpPr>
            <a:xfrm>
              <a:off x="8631395" y="4191806"/>
              <a:ext cx="946299" cy="529542"/>
              <a:chOff x="563926" y="3253567"/>
              <a:chExt cx="8660675" cy="874737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80C3621B-6450-4A3D-96C5-7035006D095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0FA4511B-915C-4AE6-BCE2-2EDA9A427CE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570BEB67-A919-48EF-8777-F84FDE00E1A8}"/>
                </a:ext>
              </a:extLst>
            </p:cNvPr>
            <p:cNvSpPr/>
            <p:nvPr/>
          </p:nvSpPr>
          <p:spPr>
            <a:xfrm>
              <a:off x="376489" y="5008281"/>
              <a:ext cx="9549114" cy="21846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88DC2780-52BC-4F15-863E-395ED6EE6E25}"/>
                </a:ext>
              </a:extLst>
            </p:cNvPr>
            <p:cNvSpPr/>
            <p:nvPr/>
          </p:nvSpPr>
          <p:spPr>
            <a:xfrm>
              <a:off x="458135" y="5074194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7C2E44C4-D5A2-4746-9D24-1300EA69EC8B}"/>
                </a:ext>
              </a:extLst>
            </p:cNvPr>
            <p:cNvGrpSpPr/>
            <p:nvPr/>
          </p:nvGrpSpPr>
          <p:grpSpPr>
            <a:xfrm>
              <a:off x="535301" y="5133723"/>
              <a:ext cx="9224398" cy="874737"/>
              <a:chOff x="563926" y="3253567"/>
              <a:chExt cx="8660675" cy="87473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DD96E0B3-FA60-4877-BF42-FE29E582691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A78BE677-5A64-46E4-BDA5-09AB126B6BC5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AD3B90AE-367E-44B4-B7EB-FA8FD35025D7}"/>
                </a:ext>
              </a:extLst>
            </p:cNvPr>
            <p:cNvGrpSpPr/>
            <p:nvPr/>
          </p:nvGrpSpPr>
          <p:grpSpPr>
            <a:xfrm>
              <a:off x="609935" y="5195539"/>
              <a:ext cx="4479689" cy="758496"/>
              <a:chOff x="563926" y="3253567"/>
              <a:chExt cx="8660675" cy="87473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B37D7E5A-8510-4355-A162-7E91C70DAF5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7AFCEAB9-7C82-4046-B27C-51BE746D6C9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611861C0-7E6C-47E6-8C45-558F3AC5BDF5}"/>
                </a:ext>
              </a:extLst>
            </p:cNvPr>
            <p:cNvGrpSpPr/>
            <p:nvPr/>
          </p:nvGrpSpPr>
          <p:grpSpPr>
            <a:xfrm>
              <a:off x="667811" y="5256004"/>
              <a:ext cx="2124094" cy="650039"/>
              <a:chOff x="563926" y="3253567"/>
              <a:chExt cx="8660675" cy="874737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6E801562-B93A-4409-B6C6-05AF76C569E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BF952D-BCD6-4404-A8F6-F97835E7A84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E3D77073-466C-4C46-BF0F-9C874BD42D1D}"/>
                </a:ext>
              </a:extLst>
            </p:cNvPr>
            <p:cNvGrpSpPr/>
            <p:nvPr/>
          </p:nvGrpSpPr>
          <p:grpSpPr>
            <a:xfrm>
              <a:off x="725684" y="5309157"/>
              <a:ext cx="946299" cy="529542"/>
              <a:chOff x="563926" y="3253567"/>
              <a:chExt cx="8660675" cy="874737"/>
            </a:xfrm>
          </p:grpSpPr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38D96345-27EA-4954-97F2-28592A122C5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F183AB55-A333-42E4-9238-5214B8FD85A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1602E74-375A-4804-BBD1-214B02D9A31E}"/>
                </a:ext>
              </a:extLst>
            </p:cNvPr>
            <p:cNvGrpSpPr/>
            <p:nvPr/>
          </p:nvGrpSpPr>
          <p:grpSpPr>
            <a:xfrm>
              <a:off x="1787731" y="5321598"/>
              <a:ext cx="946299" cy="529542"/>
              <a:chOff x="563926" y="3253567"/>
              <a:chExt cx="8660675" cy="874737"/>
            </a:xfrm>
          </p:grpSpPr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FD44F8AC-5B87-493B-B46C-141E8A2A2EE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363D4C6A-5C37-4D34-BA70-988F4F9AE0D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C581513E-679D-47F3-976E-D5AD3F1480BC}"/>
                </a:ext>
              </a:extLst>
            </p:cNvPr>
            <p:cNvGrpSpPr/>
            <p:nvPr/>
          </p:nvGrpSpPr>
          <p:grpSpPr>
            <a:xfrm>
              <a:off x="2907655" y="5252511"/>
              <a:ext cx="2124094" cy="650039"/>
              <a:chOff x="563926" y="3253567"/>
              <a:chExt cx="8660675" cy="874737"/>
            </a:xfrm>
          </p:grpSpPr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9F2021E2-EEAB-462C-89EF-DDAF695AE56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359857D9-9F7D-4ED1-B43E-83911050947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D6335C05-E0B5-4AE4-B460-C295E997360A}"/>
                </a:ext>
              </a:extLst>
            </p:cNvPr>
            <p:cNvGrpSpPr/>
            <p:nvPr/>
          </p:nvGrpSpPr>
          <p:grpSpPr>
            <a:xfrm>
              <a:off x="2965528" y="5305664"/>
              <a:ext cx="946299" cy="529542"/>
              <a:chOff x="563926" y="3253567"/>
              <a:chExt cx="8660675" cy="874737"/>
            </a:xfrm>
          </p:grpSpPr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30019E6-25D2-4C97-9ABA-E6B273FA047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7B9A3BAC-FFFD-4A33-A6D4-74EAD7CCEE9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6CCCC100-2CEC-4557-B4C9-1AD4D0EF4735}"/>
                </a:ext>
              </a:extLst>
            </p:cNvPr>
            <p:cNvGrpSpPr/>
            <p:nvPr/>
          </p:nvGrpSpPr>
          <p:grpSpPr>
            <a:xfrm>
              <a:off x="4027575" y="5318105"/>
              <a:ext cx="946299" cy="529542"/>
              <a:chOff x="563926" y="3253567"/>
              <a:chExt cx="8660675" cy="874737"/>
            </a:xfrm>
          </p:grpSpPr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58F43451-2616-4D52-8928-F0456364567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F9A6AA66-4592-43B0-97F5-ABB216125AB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DA675CE7-3361-4FAB-9A63-9357A466CF5E}"/>
                </a:ext>
              </a:extLst>
            </p:cNvPr>
            <p:cNvGrpSpPr/>
            <p:nvPr/>
          </p:nvGrpSpPr>
          <p:grpSpPr>
            <a:xfrm>
              <a:off x="5213755" y="5184264"/>
              <a:ext cx="4479689" cy="758496"/>
              <a:chOff x="563926" y="3253567"/>
              <a:chExt cx="8660675" cy="874737"/>
            </a:xfrm>
          </p:grpSpPr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1BC34DFF-20DD-474E-9EC3-FEFC05708BC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863360CB-4E1F-4701-A547-5A0B2CB0ABD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EDDBA2A0-B2FD-483C-B79D-BCF9E2F75FC4}"/>
                </a:ext>
              </a:extLst>
            </p:cNvPr>
            <p:cNvGrpSpPr/>
            <p:nvPr/>
          </p:nvGrpSpPr>
          <p:grpSpPr>
            <a:xfrm>
              <a:off x="5271631" y="5244729"/>
              <a:ext cx="2124094" cy="650039"/>
              <a:chOff x="563926" y="3253567"/>
              <a:chExt cx="8660675" cy="874737"/>
            </a:xfrm>
          </p:grpSpPr>
          <p:sp>
            <p:nvSpPr>
              <p:cNvPr id="397" name="직사각형 396">
                <a:extLst>
                  <a:ext uri="{FF2B5EF4-FFF2-40B4-BE49-F238E27FC236}">
                    <a16:creationId xmlns:a16="http://schemas.microsoft.com/office/drawing/2014/main" id="{AEF1C6E0-154E-47DB-98C1-C769E49A61B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D9B2D11B-5A7A-46C3-86F4-54CEA91D8F7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3267D936-D6F0-47B0-9FBF-ECAAF9163643}"/>
                </a:ext>
              </a:extLst>
            </p:cNvPr>
            <p:cNvGrpSpPr/>
            <p:nvPr/>
          </p:nvGrpSpPr>
          <p:grpSpPr>
            <a:xfrm>
              <a:off x="5329504" y="5297882"/>
              <a:ext cx="946299" cy="529542"/>
              <a:chOff x="563926" y="3253567"/>
              <a:chExt cx="8660675" cy="874737"/>
            </a:xfrm>
          </p:grpSpPr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6EC6E327-1653-4B95-9D3B-E2ED17748DA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DBEACF7-3196-464B-A1A5-2EEE0F1EC1A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2AC525F9-3E4E-4262-9AA3-C2751F6BFF66}"/>
                </a:ext>
              </a:extLst>
            </p:cNvPr>
            <p:cNvGrpSpPr/>
            <p:nvPr/>
          </p:nvGrpSpPr>
          <p:grpSpPr>
            <a:xfrm>
              <a:off x="6391551" y="5310323"/>
              <a:ext cx="946299" cy="529542"/>
              <a:chOff x="563926" y="3253567"/>
              <a:chExt cx="8660675" cy="874737"/>
            </a:xfrm>
          </p:grpSpPr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33E96BE5-3D13-4CC2-A429-3568E275BAB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42FA83EC-764B-4BCE-B1E2-EFC0C0D7C6C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2C3086DD-625C-4D64-B356-2594EC792E7B}"/>
                </a:ext>
              </a:extLst>
            </p:cNvPr>
            <p:cNvGrpSpPr/>
            <p:nvPr/>
          </p:nvGrpSpPr>
          <p:grpSpPr>
            <a:xfrm>
              <a:off x="7511475" y="5241236"/>
              <a:ext cx="2124094" cy="650039"/>
              <a:chOff x="563926" y="3253567"/>
              <a:chExt cx="8660675" cy="874737"/>
            </a:xfrm>
          </p:grpSpPr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E18E2682-F233-4FAE-96CA-414ABE6CE46E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63F0A500-7ABC-4751-BF26-25C5EBEDAAA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8121388F-1CA0-483A-A6CF-F1D9E9B212E9}"/>
                </a:ext>
              </a:extLst>
            </p:cNvPr>
            <p:cNvGrpSpPr/>
            <p:nvPr/>
          </p:nvGrpSpPr>
          <p:grpSpPr>
            <a:xfrm>
              <a:off x="7569348" y="5294389"/>
              <a:ext cx="946299" cy="529542"/>
              <a:chOff x="563926" y="3253567"/>
              <a:chExt cx="8660675" cy="874737"/>
            </a:xfrm>
          </p:grpSpPr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BA131BD9-AEFA-480A-B844-BF134C1355F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3D6C7AB-D353-466E-BB6A-89658F37D3E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B8CD4F11-81C5-4013-A9DB-DAC510E21F24}"/>
                </a:ext>
              </a:extLst>
            </p:cNvPr>
            <p:cNvGrpSpPr/>
            <p:nvPr/>
          </p:nvGrpSpPr>
          <p:grpSpPr>
            <a:xfrm>
              <a:off x="8631395" y="5306830"/>
              <a:ext cx="946299" cy="529542"/>
              <a:chOff x="563926" y="3253567"/>
              <a:chExt cx="8660675" cy="874737"/>
            </a:xfrm>
          </p:grpSpPr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084CFE18-35BD-4F6C-90F4-3E789551D11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2396EA5F-1AB1-4389-8150-A5170F52F05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2606490-1C75-4466-BE61-4E55B5E901C6}"/>
                </a:ext>
              </a:extLst>
            </p:cNvPr>
            <p:cNvSpPr/>
            <p:nvPr/>
          </p:nvSpPr>
          <p:spPr>
            <a:xfrm>
              <a:off x="458135" y="6139363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3B9794DA-10F9-4499-B336-8F9593F1BF21}"/>
                </a:ext>
              </a:extLst>
            </p:cNvPr>
            <p:cNvGrpSpPr/>
            <p:nvPr/>
          </p:nvGrpSpPr>
          <p:grpSpPr>
            <a:xfrm>
              <a:off x="535301" y="6198892"/>
              <a:ext cx="9224398" cy="874737"/>
              <a:chOff x="563926" y="3253567"/>
              <a:chExt cx="8660675" cy="874737"/>
            </a:xfrm>
          </p:grpSpPr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0EA6A604-D550-43AB-8DC4-D2C851598BF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FE3180DD-23B3-48F0-9F1B-7959E76F20C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C5D600DC-7F2B-464A-9B73-F163EC7A9F5D}"/>
                </a:ext>
              </a:extLst>
            </p:cNvPr>
            <p:cNvGrpSpPr/>
            <p:nvPr/>
          </p:nvGrpSpPr>
          <p:grpSpPr>
            <a:xfrm>
              <a:off x="609935" y="6260708"/>
              <a:ext cx="4479689" cy="758496"/>
              <a:chOff x="563926" y="3253567"/>
              <a:chExt cx="8660675" cy="874737"/>
            </a:xfrm>
          </p:grpSpPr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13ABF8B8-117B-45B6-BB60-584BB3520FC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37A2BCEE-A6F8-4036-8030-9E0B66025C7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9098F246-0B73-48FE-8E3D-B303E8ADB76D}"/>
                </a:ext>
              </a:extLst>
            </p:cNvPr>
            <p:cNvGrpSpPr/>
            <p:nvPr/>
          </p:nvGrpSpPr>
          <p:grpSpPr>
            <a:xfrm>
              <a:off x="667811" y="6321173"/>
              <a:ext cx="2124094" cy="650039"/>
              <a:chOff x="563926" y="3253567"/>
              <a:chExt cx="8660675" cy="874737"/>
            </a:xfrm>
          </p:grpSpPr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2B55E078-B624-45E8-87AA-EAE1C8CBFD1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A38A6CAD-1289-469E-8C9F-83D22F83F87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02020551-F823-4B79-ADF7-369ABDE0F076}"/>
                </a:ext>
              </a:extLst>
            </p:cNvPr>
            <p:cNvGrpSpPr/>
            <p:nvPr/>
          </p:nvGrpSpPr>
          <p:grpSpPr>
            <a:xfrm>
              <a:off x="725684" y="6374326"/>
              <a:ext cx="946299" cy="529542"/>
              <a:chOff x="563926" y="3253567"/>
              <a:chExt cx="8660675" cy="874737"/>
            </a:xfrm>
          </p:grpSpPr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CF3C9508-1F1B-4058-ABA2-04FD705AF5B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D6635A5-D97E-403C-A0D2-B873984D31D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73046E0D-FF26-41F0-8567-82A604360E0F}"/>
                </a:ext>
              </a:extLst>
            </p:cNvPr>
            <p:cNvGrpSpPr/>
            <p:nvPr/>
          </p:nvGrpSpPr>
          <p:grpSpPr>
            <a:xfrm>
              <a:off x="1787731" y="6386767"/>
              <a:ext cx="946299" cy="529542"/>
              <a:chOff x="563926" y="3253567"/>
              <a:chExt cx="8660675" cy="874737"/>
            </a:xfrm>
          </p:grpSpPr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80163A6-14FA-40C0-9998-F87C756254D9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667341A3-7296-4E8C-B2CC-36B3069E1BE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C18914D7-2583-417B-AB64-13C155DA4532}"/>
                </a:ext>
              </a:extLst>
            </p:cNvPr>
            <p:cNvGrpSpPr/>
            <p:nvPr/>
          </p:nvGrpSpPr>
          <p:grpSpPr>
            <a:xfrm>
              <a:off x="2907655" y="6317680"/>
              <a:ext cx="2124094" cy="650039"/>
              <a:chOff x="563926" y="3253567"/>
              <a:chExt cx="8660675" cy="874737"/>
            </a:xfrm>
          </p:grpSpPr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37093A44-E68E-4756-A53F-903F75D3598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F446D1A8-E2CF-4A43-A705-7A877F98F58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129BB5EC-45DD-405C-9B6A-4B478CDB1FA3}"/>
                </a:ext>
              </a:extLst>
            </p:cNvPr>
            <p:cNvGrpSpPr/>
            <p:nvPr/>
          </p:nvGrpSpPr>
          <p:grpSpPr>
            <a:xfrm>
              <a:off x="2965528" y="6370833"/>
              <a:ext cx="946299" cy="529542"/>
              <a:chOff x="563926" y="3253567"/>
              <a:chExt cx="8660675" cy="874737"/>
            </a:xfrm>
          </p:grpSpPr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7D7238AC-B4AD-4C01-9DDD-885CDC73003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6FFC131-AC4D-46F4-A525-0FC239AC239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6F1ACFDE-7E35-49F7-834A-CA2DEBD35815}"/>
                </a:ext>
              </a:extLst>
            </p:cNvPr>
            <p:cNvGrpSpPr/>
            <p:nvPr/>
          </p:nvGrpSpPr>
          <p:grpSpPr>
            <a:xfrm>
              <a:off x="4027575" y="6383274"/>
              <a:ext cx="946299" cy="529542"/>
              <a:chOff x="563926" y="3253567"/>
              <a:chExt cx="8660675" cy="874737"/>
            </a:xfrm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158F8C6D-2FBB-4644-BABD-699F86280E6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A0FA787B-A4EB-4105-ADB8-0DBE5505676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8E1D0B8A-C4FA-435F-89E3-3B3F8B93604C}"/>
                </a:ext>
              </a:extLst>
            </p:cNvPr>
            <p:cNvGrpSpPr/>
            <p:nvPr/>
          </p:nvGrpSpPr>
          <p:grpSpPr>
            <a:xfrm>
              <a:off x="5213755" y="6249433"/>
              <a:ext cx="4479689" cy="758496"/>
              <a:chOff x="563926" y="3253567"/>
              <a:chExt cx="8660675" cy="874737"/>
            </a:xfrm>
          </p:grpSpPr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05AF1488-5E94-42E2-AFB9-59DCB9C8D39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B6EDA852-A9C6-40F4-9896-F576F2753E7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6072E7A2-F43F-4AD4-8F91-8508CFD5965D}"/>
                </a:ext>
              </a:extLst>
            </p:cNvPr>
            <p:cNvGrpSpPr/>
            <p:nvPr/>
          </p:nvGrpSpPr>
          <p:grpSpPr>
            <a:xfrm>
              <a:off x="5271631" y="6309898"/>
              <a:ext cx="2124094" cy="650039"/>
              <a:chOff x="563926" y="3253567"/>
              <a:chExt cx="8660675" cy="874737"/>
            </a:xfrm>
          </p:grpSpPr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6331AC52-EEBA-4EAD-B6CE-07EBC7C03F6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332017F0-1BB7-4CE1-83CF-5E38E4905F0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5D8101DA-D08D-4AF3-9F75-206C92E6112A}"/>
                </a:ext>
              </a:extLst>
            </p:cNvPr>
            <p:cNvGrpSpPr/>
            <p:nvPr/>
          </p:nvGrpSpPr>
          <p:grpSpPr>
            <a:xfrm>
              <a:off x="5329504" y="6363051"/>
              <a:ext cx="946299" cy="529542"/>
              <a:chOff x="563926" y="3253567"/>
              <a:chExt cx="8660675" cy="874737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BF8E2C8D-8C0C-4DCC-A52E-BDBA105A3F5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27BCE8E8-F76A-4D68-8E40-AC83AC88FAE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396031E-8559-473E-BC82-90D953A0D749}"/>
                </a:ext>
              </a:extLst>
            </p:cNvPr>
            <p:cNvGrpSpPr/>
            <p:nvPr/>
          </p:nvGrpSpPr>
          <p:grpSpPr>
            <a:xfrm>
              <a:off x="6391551" y="6375492"/>
              <a:ext cx="946299" cy="529542"/>
              <a:chOff x="563926" y="3253567"/>
              <a:chExt cx="8660675" cy="874737"/>
            </a:xfrm>
          </p:grpSpPr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E8C9D426-7721-4110-9B71-DD5F0C68BBA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ED2C672F-4B74-49C0-B763-C1736F1FCF4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11AF08D7-711A-453B-9A25-703E1D64F0B0}"/>
                </a:ext>
              </a:extLst>
            </p:cNvPr>
            <p:cNvGrpSpPr/>
            <p:nvPr/>
          </p:nvGrpSpPr>
          <p:grpSpPr>
            <a:xfrm>
              <a:off x="7511475" y="6306405"/>
              <a:ext cx="2124094" cy="650039"/>
              <a:chOff x="563926" y="3253567"/>
              <a:chExt cx="8660675" cy="874737"/>
            </a:xfrm>
          </p:grpSpPr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87BCF9CE-F012-471A-AF9C-5DE2709DC7D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DC168B52-72D6-4065-A5F7-67C4C7D8BE7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1E783848-116D-4CFE-81AD-21C32558C743}"/>
                </a:ext>
              </a:extLst>
            </p:cNvPr>
            <p:cNvGrpSpPr/>
            <p:nvPr/>
          </p:nvGrpSpPr>
          <p:grpSpPr>
            <a:xfrm>
              <a:off x="7569348" y="6359558"/>
              <a:ext cx="946299" cy="529542"/>
              <a:chOff x="563926" y="3253567"/>
              <a:chExt cx="8660675" cy="874737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819DFD3-5D92-451F-934A-1D1B1323D04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BD43D0FF-1CF2-452E-B786-202CC59637DE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FD4B347-6A33-400E-BE43-2D1E1103B2B4}"/>
                </a:ext>
              </a:extLst>
            </p:cNvPr>
            <p:cNvGrpSpPr/>
            <p:nvPr/>
          </p:nvGrpSpPr>
          <p:grpSpPr>
            <a:xfrm>
              <a:off x="8631395" y="6371999"/>
              <a:ext cx="946299" cy="529542"/>
              <a:chOff x="563926" y="3253567"/>
              <a:chExt cx="8660675" cy="874737"/>
            </a:xfrm>
          </p:grpSpPr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09292C95-2FB2-4D53-8079-267142E05B0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A578221-4826-47C0-B4E0-CA1F9182F02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5604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F0302E-9261-496C-AC28-FD93A6816284}"/>
              </a:ext>
            </a:extLst>
          </p:cNvPr>
          <p:cNvGrpSpPr/>
          <p:nvPr/>
        </p:nvGrpSpPr>
        <p:grpSpPr>
          <a:xfrm>
            <a:off x="1359427" y="2993297"/>
            <a:ext cx="7739203" cy="1095648"/>
            <a:chOff x="1359427" y="2993297"/>
            <a:chExt cx="9242984" cy="130854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DDE8D21-1FB0-4A91-B795-56AF33C3E7B5}"/>
                </a:ext>
              </a:extLst>
            </p:cNvPr>
            <p:cNvSpPr/>
            <p:nvPr/>
          </p:nvSpPr>
          <p:spPr>
            <a:xfrm>
              <a:off x="1359427" y="2993297"/>
              <a:ext cx="9242984" cy="6579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D25538F-4AEA-4583-871C-6FD79F1F8AA0}"/>
                </a:ext>
              </a:extLst>
            </p:cNvPr>
            <p:cNvSpPr/>
            <p:nvPr/>
          </p:nvSpPr>
          <p:spPr>
            <a:xfrm>
              <a:off x="1406174" y="3047538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79499D1-A889-493C-A58D-D21DC5F9E395}"/>
                </a:ext>
              </a:extLst>
            </p:cNvPr>
            <p:cNvSpPr/>
            <p:nvPr/>
          </p:nvSpPr>
          <p:spPr>
            <a:xfrm>
              <a:off x="1450895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98DB1E-986A-4D5A-93F5-AC826A650246}"/>
                </a:ext>
              </a:extLst>
            </p:cNvPr>
            <p:cNvSpPr/>
            <p:nvPr/>
          </p:nvSpPr>
          <p:spPr>
            <a:xfrm>
              <a:off x="293192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CA26A50-D11C-484E-B58B-F975B7134D59}"/>
                </a:ext>
              </a:extLst>
            </p:cNvPr>
            <p:cNvSpPr/>
            <p:nvPr/>
          </p:nvSpPr>
          <p:spPr>
            <a:xfrm>
              <a:off x="441295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C017E39-C2AD-4840-A859-C8A302183C41}"/>
                </a:ext>
              </a:extLst>
            </p:cNvPr>
            <p:cNvSpPr/>
            <p:nvPr/>
          </p:nvSpPr>
          <p:spPr>
            <a:xfrm>
              <a:off x="1495404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7EC117-89F3-4587-BDD9-339898D01BF9}"/>
                </a:ext>
              </a:extLst>
            </p:cNvPr>
            <p:cNvSpPr/>
            <p:nvPr/>
          </p:nvSpPr>
          <p:spPr>
            <a:xfrm>
              <a:off x="1961721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C67FDB-CB42-4DE4-B85A-1E0FD6D73674}"/>
                </a:ext>
              </a:extLst>
            </p:cNvPr>
            <p:cNvSpPr/>
            <p:nvPr/>
          </p:nvSpPr>
          <p:spPr>
            <a:xfrm>
              <a:off x="2428039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7E92D-B04D-48AB-A0EB-200EA2795782}"/>
                </a:ext>
              </a:extLst>
            </p:cNvPr>
            <p:cNvSpPr/>
            <p:nvPr/>
          </p:nvSpPr>
          <p:spPr>
            <a:xfrm>
              <a:off x="2978670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B9EE5A6-FB49-45EB-A01A-6677802D4A26}"/>
                </a:ext>
              </a:extLst>
            </p:cNvPr>
            <p:cNvSpPr/>
            <p:nvPr/>
          </p:nvSpPr>
          <p:spPr>
            <a:xfrm>
              <a:off x="3444987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B4B751A-E509-4A9B-AD01-805B573BB99E}"/>
                </a:ext>
              </a:extLst>
            </p:cNvPr>
            <p:cNvSpPr/>
            <p:nvPr/>
          </p:nvSpPr>
          <p:spPr>
            <a:xfrm>
              <a:off x="3911305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40FEFC9-2EFA-4406-8E9D-DEE7F74F8DAD}"/>
                </a:ext>
              </a:extLst>
            </p:cNvPr>
            <p:cNvSpPr/>
            <p:nvPr/>
          </p:nvSpPr>
          <p:spPr>
            <a:xfrm>
              <a:off x="4453990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D0F871A-272C-464C-9244-151D4A063E9C}"/>
                </a:ext>
              </a:extLst>
            </p:cNvPr>
            <p:cNvSpPr/>
            <p:nvPr/>
          </p:nvSpPr>
          <p:spPr>
            <a:xfrm>
              <a:off x="4920308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74D6BA3-49FC-4C6F-85E5-5EDC4085F0E2}"/>
                </a:ext>
              </a:extLst>
            </p:cNvPr>
            <p:cNvSpPr/>
            <p:nvPr/>
          </p:nvSpPr>
          <p:spPr>
            <a:xfrm>
              <a:off x="5386625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3D71C49A-EACA-4E55-BA4F-28F6702900C2}"/>
                </a:ext>
              </a:extLst>
            </p:cNvPr>
            <p:cNvSpPr/>
            <p:nvPr/>
          </p:nvSpPr>
          <p:spPr>
            <a:xfrm>
              <a:off x="5994202" y="3047538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CB8BBC22-1057-49FA-981F-9C0851D461A6}"/>
                </a:ext>
              </a:extLst>
            </p:cNvPr>
            <p:cNvSpPr/>
            <p:nvPr/>
          </p:nvSpPr>
          <p:spPr>
            <a:xfrm>
              <a:off x="603892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20817F5-AC89-48AA-8A8E-D74D43D90898}"/>
                </a:ext>
              </a:extLst>
            </p:cNvPr>
            <p:cNvSpPr/>
            <p:nvPr/>
          </p:nvSpPr>
          <p:spPr>
            <a:xfrm>
              <a:off x="7519951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39BF6B8-267C-419C-855C-6ABBDD6899AD}"/>
                </a:ext>
              </a:extLst>
            </p:cNvPr>
            <p:cNvSpPr/>
            <p:nvPr/>
          </p:nvSpPr>
          <p:spPr>
            <a:xfrm>
              <a:off x="9000981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059E1BB-4705-4CA8-B4A5-AA169804C2F7}"/>
                </a:ext>
              </a:extLst>
            </p:cNvPr>
            <p:cNvSpPr/>
            <p:nvPr/>
          </p:nvSpPr>
          <p:spPr>
            <a:xfrm>
              <a:off x="6083432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E2CEFD5-A5C9-44DB-8660-A2D01C256F29}"/>
                </a:ext>
              </a:extLst>
            </p:cNvPr>
            <p:cNvSpPr/>
            <p:nvPr/>
          </p:nvSpPr>
          <p:spPr>
            <a:xfrm>
              <a:off x="6549749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C5F269B-1117-431C-8B1A-8719EEC29DD6}"/>
                </a:ext>
              </a:extLst>
            </p:cNvPr>
            <p:cNvSpPr/>
            <p:nvPr/>
          </p:nvSpPr>
          <p:spPr>
            <a:xfrm>
              <a:off x="7016067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9EDFF0F-8489-402F-B536-A22D435631DE}"/>
                </a:ext>
              </a:extLst>
            </p:cNvPr>
            <p:cNvSpPr/>
            <p:nvPr/>
          </p:nvSpPr>
          <p:spPr>
            <a:xfrm>
              <a:off x="7566698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6CABBB7-91EE-4CAE-B4C1-9BB9D887D3BF}"/>
                </a:ext>
              </a:extLst>
            </p:cNvPr>
            <p:cNvSpPr/>
            <p:nvPr/>
          </p:nvSpPr>
          <p:spPr>
            <a:xfrm>
              <a:off x="8033015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AE95BE07-502C-4461-95BC-A13B71EDB6AF}"/>
                </a:ext>
              </a:extLst>
            </p:cNvPr>
            <p:cNvSpPr/>
            <p:nvPr/>
          </p:nvSpPr>
          <p:spPr>
            <a:xfrm>
              <a:off x="8499333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1088E40A-A40C-45AC-B4E7-E07D1D008078}"/>
                </a:ext>
              </a:extLst>
            </p:cNvPr>
            <p:cNvSpPr/>
            <p:nvPr/>
          </p:nvSpPr>
          <p:spPr>
            <a:xfrm>
              <a:off x="9042018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B5D80A02-C843-44CD-BA66-08EB2522C855}"/>
                </a:ext>
              </a:extLst>
            </p:cNvPr>
            <p:cNvSpPr/>
            <p:nvPr/>
          </p:nvSpPr>
          <p:spPr>
            <a:xfrm>
              <a:off x="9508336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C90D12D0-4F0B-48B6-BF82-E4D4D345C7C5}"/>
                </a:ext>
              </a:extLst>
            </p:cNvPr>
            <p:cNvSpPr/>
            <p:nvPr/>
          </p:nvSpPr>
          <p:spPr>
            <a:xfrm>
              <a:off x="9974653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57F7D90-2D2E-4902-875D-819B33892E2F}"/>
                </a:ext>
              </a:extLst>
            </p:cNvPr>
            <p:cNvSpPr/>
            <p:nvPr/>
          </p:nvSpPr>
          <p:spPr>
            <a:xfrm>
              <a:off x="1359427" y="3643869"/>
              <a:ext cx="9242984" cy="6579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6A91B0E-82C6-4111-BB1E-7C9558AD515E}"/>
                </a:ext>
              </a:extLst>
            </p:cNvPr>
            <p:cNvSpPr/>
            <p:nvPr/>
          </p:nvSpPr>
          <p:spPr>
            <a:xfrm>
              <a:off x="1406174" y="3698110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0276481-6D35-482B-A6AC-2853C4ECF351}"/>
                </a:ext>
              </a:extLst>
            </p:cNvPr>
            <p:cNvSpPr/>
            <p:nvPr/>
          </p:nvSpPr>
          <p:spPr>
            <a:xfrm>
              <a:off x="1450895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4F32EC7-C2A5-4490-A58E-2A61CCAAE753}"/>
                </a:ext>
              </a:extLst>
            </p:cNvPr>
            <p:cNvSpPr/>
            <p:nvPr/>
          </p:nvSpPr>
          <p:spPr>
            <a:xfrm>
              <a:off x="293192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68897A6-B5A9-4708-A149-05C582E1F8D6}"/>
                </a:ext>
              </a:extLst>
            </p:cNvPr>
            <p:cNvSpPr/>
            <p:nvPr/>
          </p:nvSpPr>
          <p:spPr>
            <a:xfrm>
              <a:off x="441295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4E0E37-764B-4DE3-BD9B-F123C9250A00}"/>
                </a:ext>
              </a:extLst>
            </p:cNvPr>
            <p:cNvSpPr/>
            <p:nvPr/>
          </p:nvSpPr>
          <p:spPr>
            <a:xfrm>
              <a:off x="1495404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D8EC845-5536-49D8-9535-D8DA5F462957}"/>
                </a:ext>
              </a:extLst>
            </p:cNvPr>
            <p:cNvSpPr/>
            <p:nvPr/>
          </p:nvSpPr>
          <p:spPr>
            <a:xfrm>
              <a:off x="1961721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2446266-0154-43F7-87DB-6F900B1AE818}"/>
                </a:ext>
              </a:extLst>
            </p:cNvPr>
            <p:cNvSpPr/>
            <p:nvPr/>
          </p:nvSpPr>
          <p:spPr>
            <a:xfrm>
              <a:off x="2428039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BAA1D1F-CF8B-4E8F-884F-57CEA670ED94}"/>
                </a:ext>
              </a:extLst>
            </p:cNvPr>
            <p:cNvSpPr/>
            <p:nvPr/>
          </p:nvSpPr>
          <p:spPr>
            <a:xfrm>
              <a:off x="2978670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CD5A50E-67C9-4933-B4C5-9FC5F159AF7B}"/>
                </a:ext>
              </a:extLst>
            </p:cNvPr>
            <p:cNvSpPr/>
            <p:nvPr/>
          </p:nvSpPr>
          <p:spPr>
            <a:xfrm>
              <a:off x="3444987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BDAA3CA-2870-411A-9CFC-280F32C6A92B}"/>
                </a:ext>
              </a:extLst>
            </p:cNvPr>
            <p:cNvSpPr/>
            <p:nvPr/>
          </p:nvSpPr>
          <p:spPr>
            <a:xfrm>
              <a:off x="3911305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54CC598-8DEC-440B-A258-252B8B522811}"/>
                </a:ext>
              </a:extLst>
            </p:cNvPr>
            <p:cNvSpPr/>
            <p:nvPr/>
          </p:nvSpPr>
          <p:spPr>
            <a:xfrm>
              <a:off x="4453990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7243B8FD-584C-4399-BBF4-0E1770D5DD07}"/>
                </a:ext>
              </a:extLst>
            </p:cNvPr>
            <p:cNvSpPr/>
            <p:nvPr/>
          </p:nvSpPr>
          <p:spPr>
            <a:xfrm>
              <a:off x="4920308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AB70529-A2DB-405E-A8A7-8CD676B2E767}"/>
                </a:ext>
              </a:extLst>
            </p:cNvPr>
            <p:cNvSpPr/>
            <p:nvPr/>
          </p:nvSpPr>
          <p:spPr>
            <a:xfrm>
              <a:off x="5386625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1F58E85-E1B7-488C-9B88-1C4F0687591B}"/>
                </a:ext>
              </a:extLst>
            </p:cNvPr>
            <p:cNvSpPr/>
            <p:nvPr/>
          </p:nvSpPr>
          <p:spPr>
            <a:xfrm>
              <a:off x="5994202" y="3698110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6426B82-3A9B-4527-A056-24F0029F87B1}"/>
                </a:ext>
              </a:extLst>
            </p:cNvPr>
            <p:cNvSpPr/>
            <p:nvPr/>
          </p:nvSpPr>
          <p:spPr>
            <a:xfrm>
              <a:off x="603892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5435D35D-E35C-45CD-AB94-D00CF0C5B05E}"/>
                </a:ext>
              </a:extLst>
            </p:cNvPr>
            <p:cNvSpPr/>
            <p:nvPr/>
          </p:nvSpPr>
          <p:spPr>
            <a:xfrm>
              <a:off x="7519951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E259D529-3C5E-49F3-8B56-F37EEA5FD825}"/>
                </a:ext>
              </a:extLst>
            </p:cNvPr>
            <p:cNvSpPr/>
            <p:nvPr/>
          </p:nvSpPr>
          <p:spPr>
            <a:xfrm>
              <a:off x="9000981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CCF013-B98B-448A-BB56-FFA9E080D4E4}"/>
                </a:ext>
              </a:extLst>
            </p:cNvPr>
            <p:cNvSpPr/>
            <p:nvPr/>
          </p:nvSpPr>
          <p:spPr>
            <a:xfrm>
              <a:off x="6083432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46ADE6E-5C00-42C7-B215-1FB353603327}"/>
                </a:ext>
              </a:extLst>
            </p:cNvPr>
            <p:cNvSpPr/>
            <p:nvPr/>
          </p:nvSpPr>
          <p:spPr>
            <a:xfrm>
              <a:off x="6549749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C780CB3-9A0E-4724-9293-A887715E8B1E}"/>
                </a:ext>
              </a:extLst>
            </p:cNvPr>
            <p:cNvSpPr/>
            <p:nvPr/>
          </p:nvSpPr>
          <p:spPr>
            <a:xfrm>
              <a:off x="7016067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984D3695-57DF-4417-B5DB-E444BB298526}"/>
                </a:ext>
              </a:extLst>
            </p:cNvPr>
            <p:cNvSpPr/>
            <p:nvPr/>
          </p:nvSpPr>
          <p:spPr>
            <a:xfrm>
              <a:off x="7566698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563AB508-4A07-457B-A2F2-E22552DE8528}"/>
                </a:ext>
              </a:extLst>
            </p:cNvPr>
            <p:cNvSpPr/>
            <p:nvPr/>
          </p:nvSpPr>
          <p:spPr>
            <a:xfrm>
              <a:off x="8033015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8738D324-1857-4BEE-9448-F62C4B1671C7}"/>
                </a:ext>
              </a:extLst>
            </p:cNvPr>
            <p:cNvSpPr/>
            <p:nvPr/>
          </p:nvSpPr>
          <p:spPr>
            <a:xfrm>
              <a:off x="8499333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D7BB4E5-5F2B-4B6C-A56D-14B1E9DA4E80}"/>
                </a:ext>
              </a:extLst>
            </p:cNvPr>
            <p:cNvSpPr/>
            <p:nvPr/>
          </p:nvSpPr>
          <p:spPr>
            <a:xfrm>
              <a:off x="9042018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7C29921-D06F-4C95-9BF8-5171F20FF834}"/>
                </a:ext>
              </a:extLst>
            </p:cNvPr>
            <p:cNvSpPr/>
            <p:nvPr/>
          </p:nvSpPr>
          <p:spPr>
            <a:xfrm>
              <a:off x="9508336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3729E33-4E08-4286-9E78-9674A812BB68}"/>
                </a:ext>
              </a:extLst>
            </p:cNvPr>
            <p:cNvSpPr/>
            <p:nvPr/>
          </p:nvSpPr>
          <p:spPr>
            <a:xfrm>
              <a:off x="9974653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122962" y="1205969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201775" y="1200356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2771990" y="1207448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3906188" y="1207448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7975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462479" y="1205969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541292" y="1200356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3111507" y="1207448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4245705" y="1207448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58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120650" y="1547597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199463" y="1541984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2769678" y="1549076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3903876" y="1549076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208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467884" y="1547597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546697" y="1541984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3116912" y="1549076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4251110" y="1549076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779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083007" y="914619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78251" y="162851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296921" y="865630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785754" y="1102756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7987362" y="1114274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90802" y="1127924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87362" y="1143036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191944" y="1143765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3C3F514-30C4-4525-8D12-6063D0169161}"/>
              </a:ext>
            </a:extLst>
          </p:cNvPr>
          <p:cNvSpPr/>
          <p:nvPr/>
        </p:nvSpPr>
        <p:spPr>
          <a:xfrm>
            <a:off x="1375313" y="1396472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D2DB710-3970-4980-A9AD-FAC88E80D65A}"/>
              </a:ext>
            </a:extLst>
          </p:cNvPr>
          <p:cNvSpPr/>
          <p:nvPr/>
        </p:nvSpPr>
        <p:spPr>
          <a:xfrm>
            <a:off x="1422689" y="143471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7FCADF7-0596-4BCE-BDE5-8E550B15A318}"/>
              </a:ext>
            </a:extLst>
          </p:cNvPr>
          <p:cNvSpPr/>
          <p:nvPr/>
        </p:nvSpPr>
        <p:spPr>
          <a:xfrm>
            <a:off x="1467465" y="146926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C9758FA-3B8F-4A5A-8CC7-74BD33ADE8E5}"/>
              </a:ext>
            </a:extLst>
          </p:cNvPr>
          <p:cNvSpPr/>
          <p:nvPr/>
        </p:nvSpPr>
        <p:spPr>
          <a:xfrm>
            <a:off x="4143726" y="146926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EAF0B2-B3AD-405E-9EAC-08E36D2DC3DE}"/>
              </a:ext>
            </a:extLst>
          </p:cNvPr>
          <p:cNvSpPr/>
          <p:nvPr/>
        </p:nvSpPr>
        <p:spPr>
          <a:xfrm>
            <a:off x="1510772" y="150513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E14D9AB-BE5E-4495-ACDD-C7F95DD36F47}"/>
              </a:ext>
            </a:extLst>
          </p:cNvPr>
          <p:cNvSpPr/>
          <p:nvPr/>
        </p:nvSpPr>
        <p:spPr>
          <a:xfrm>
            <a:off x="2810457" y="150513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5EB1C62-4C50-4A24-9A48-B62BC89E2226}"/>
              </a:ext>
            </a:extLst>
          </p:cNvPr>
          <p:cNvSpPr/>
          <p:nvPr/>
        </p:nvSpPr>
        <p:spPr>
          <a:xfrm>
            <a:off x="1544355" y="154021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A3C6142-E5BE-497B-A02B-F7EB4BBD90B2}"/>
              </a:ext>
            </a:extLst>
          </p:cNvPr>
          <p:cNvSpPr/>
          <p:nvPr/>
        </p:nvSpPr>
        <p:spPr>
          <a:xfrm>
            <a:off x="2160615" y="154021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F978891-E78E-497A-B159-2796EED5CF7E}"/>
              </a:ext>
            </a:extLst>
          </p:cNvPr>
          <p:cNvSpPr/>
          <p:nvPr/>
        </p:nvSpPr>
        <p:spPr>
          <a:xfrm>
            <a:off x="1577936" y="1571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965345D-421D-41AA-A611-DAE52297531A}"/>
              </a:ext>
            </a:extLst>
          </p:cNvPr>
          <p:cNvSpPr/>
          <p:nvPr/>
        </p:nvSpPr>
        <p:spPr>
          <a:xfrm>
            <a:off x="1852484" y="1571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159D5E0-AC0D-4BD4-8F4A-6C6EC24FCBD9}"/>
              </a:ext>
            </a:extLst>
          </p:cNvPr>
          <p:cNvSpPr/>
          <p:nvPr/>
        </p:nvSpPr>
        <p:spPr>
          <a:xfrm>
            <a:off x="2194196" y="15782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D0557DC-6905-427D-809F-84C03EDBD191}"/>
              </a:ext>
            </a:extLst>
          </p:cNvPr>
          <p:cNvSpPr/>
          <p:nvPr/>
        </p:nvSpPr>
        <p:spPr>
          <a:xfrm>
            <a:off x="2468744" y="15782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DA63A7-EE3A-4400-A318-3B71663F7A0A}"/>
              </a:ext>
            </a:extLst>
          </p:cNvPr>
          <p:cNvSpPr/>
          <p:nvPr/>
        </p:nvSpPr>
        <p:spPr>
          <a:xfrm>
            <a:off x="2844040" y="153818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22F6455-A353-442B-AD77-A7672282FF7B}"/>
              </a:ext>
            </a:extLst>
          </p:cNvPr>
          <p:cNvSpPr/>
          <p:nvPr/>
        </p:nvSpPr>
        <p:spPr>
          <a:xfrm>
            <a:off x="3460300" y="153818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95EAC55-5B0F-4645-9496-C54750D4D106}"/>
              </a:ext>
            </a:extLst>
          </p:cNvPr>
          <p:cNvSpPr/>
          <p:nvPr/>
        </p:nvSpPr>
        <p:spPr>
          <a:xfrm>
            <a:off x="2877621" y="156903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BA5B3AC-284E-4410-A9EE-A3F815AED5BC}"/>
              </a:ext>
            </a:extLst>
          </p:cNvPr>
          <p:cNvSpPr/>
          <p:nvPr/>
        </p:nvSpPr>
        <p:spPr>
          <a:xfrm>
            <a:off x="3152169" y="156903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CE911FA-248C-4E7A-A975-AB59ABBC30B4}"/>
              </a:ext>
            </a:extLst>
          </p:cNvPr>
          <p:cNvSpPr/>
          <p:nvPr/>
        </p:nvSpPr>
        <p:spPr>
          <a:xfrm>
            <a:off x="3493881" y="157625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0484327-5048-4FEE-BFBE-F8275535FAAE}"/>
              </a:ext>
            </a:extLst>
          </p:cNvPr>
          <p:cNvSpPr/>
          <p:nvPr/>
        </p:nvSpPr>
        <p:spPr>
          <a:xfrm>
            <a:off x="3768429" y="157625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7CA8B0-9030-47E8-849E-8ED22C321449}"/>
              </a:ext>
            </a:extLst>
          </p:cNvPr>
          <p:cNvSpPr/>
          <p:nvPr/>
        </p:nvSpPr>
        <p:spPr>
          <a:xfrm>
            <a:off x="4182171" y="149858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BD8B3AA-4315-46AB-A37C-6E5A577A9602}"/>
              </a:ext>
            </a:extLst>
          </p:cNvPr>
          <p:cNvSpPr/>
          <p:nvPr/>
        </p:nvSpPr>
        <p:spPr>
          <a:xfrm>
            <a:off x="5481856" y="149858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E497F0F-9256-467B-B1F7-55CF9C781EC9}"/>
              </a:ext>
            </a:extLst>
          </p:cNvPr>
          <p:cNvSpPr/>
          <p:nvPr/>
        </p:nvSpPr>
        <p:spPr>
          <a:xfrm>
            <a:off x="4215754" y="153367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5EED820-DCC8-4F1D-9748-7F4C4FD49D5A}"/>
              </a:ext>
            </a:extLst>
          </p:cNvPr>
          <p:cNvSpPr/>
          <p:nvPr/>
        </p:nvSpPr>
        <p:spPr>
          <a:xfrm>
            <a:off x="4832014" y="153367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A980869-3D68-468F-A8CF-F9B234EB2358}"/>
              </a:ext>
            </a:extLst>
          </p:cNvPr>
          <p:cNvSpPr/>
          <p:nvPr/>
        </p:nvSpPr>
        <p:spPr>
          <a:xfrm>
            <a:off x="4249335" y="156451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DC87805-4CEF-44B6-B2EC-E942EDA9B79C}"/>
              </a:ext>
            </a:extLst>
          </p:cNvPr>
          <p:cNvSpPr/>
          <p:nvPr/>
        </p:nvSpPr>
        <p:spPr>
          <a:xfrm>
            <a:off x="4523883" y="156451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70671D0-73BB-4DE7-9793-97F038E903D1}"/>
              </a:ext>
            </a:extLst>
          </p:cNvPr>
          <p:cNvSpPr/>
          <p:nvPr/>
        </p:nvSpPr>
        <p:spPr>
          <a:xfrm>
            <a:off x="4865595" y="157173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10397DB-7D22-408E-BA1A-7564DA42E0F4}"/>
              </a:ext>
            </a:extLst>
          </p:cNvPr>
          <p:cNvSpPr/>
          <p:nvPr/>
        </p:nvSpPr>
        <p:spPr>
          <a:xfrm>
            <a:off x="5140143" y="157173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191F7FF-C186-41C9-A3E4-E27AF6067EB2}"/>
              </a:ext>
            </a:extLst>
          </p:cNvPr>
          <p:cNvSpPr/>
          <p:nvPr/>
        </p:nvSpPr>
        <p:spPr>
          <a:xfrm>
            <a:off x="5515439" y="153164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DEE2F72-0A0F-4461-821D-4E0A88697AC9}"/>
              </a:ext>
            </a:extLst>
          </p:cNvPr>
          <p:cNvSpPr/>
          <p:nvPr/>
        </p:nvSpPr>
        <p:spPr>
          <a:xfrm>
            <a:off x="6131699" y="153164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407D592-AB4B-4125-A7DD-0E734EB8F052}"/>
              </a:ext>
            </a:extLst>
          </p:cNvPr>
          <p:cNvSpPr/>
          <p:nvPr/>
        </p:nvSpPr>
        <p:spPr>
          <a:xfrm>
            <a:off x="5549020" y="156248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641DE7D-D9D7-4987-B18D-D9AD575C06FF}"/>
              </a:ext>
            </a:extLst>
          </p:cNvPr>
          <p:cNvSpPr/>
          <p:nvPr/>
        </p:nvSpPr>
        <p:spPr>
          <a:xfrm>
            <a:off x="5823568" y="156248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42AA783-9D6D-4D23-B809-0BD83E1A78DD}"/>
              </a:ext>
            </a:extLst>
          </p:cNvPr>
          <p:cNvSpPr/>
          <p:nvPr/>
        </p:nvSpPr>
        <p:spPr>
          <a:xfrm>
            <a:off x="6165281" y="156970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C9FF186-FCBA-42F3-9D9E-433D3E307BF7}"/>
              </a:ext>
            </a:extLst>
          </p:cNvPr>
          <p:cNvSpPr/>
          <p:nvPr/>
        </p:nvSpPr>
        <p:spPr>
          <a:xfrm>
            <a:off x="6439829" y="156970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9CE14D5-4F17-4C02-A21A-56802CDBF05D}"/>
              </a:ext>
            </a:extLst>
          </p:cNvPr>
          <p:cNvSpPr/>
          <p:nvPr/>
        </p:nvSpPr>
        <p:spPr>
          <a:xfrm>
            <a:off x="1422689" y="205279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135A575-7D15-49D3-BF0B-91B71743E341}"/>
              </a:ext>
            </a:extLst>
          </p:cNvPr>
          <p:cNvSpPr/>
          <p:nvPr/>
        </p:nvSpPr>
        <p:spPr>
          <a:xfrm>
            <a:off x="1467465" y="208733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E61D8590-5C90-4B35-98AB-361B9AB40994}"/>
              </a:ext>
            </a:extLst>
          </p:cNvPr>
          <p:cNvSpPr/>
          <p:nvPr/>
        </p:nvSpPr>
        <p:spPr>
          <a:xfrm>
            <a:off x="4143726" y="208733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FDA4942D-3935-4AEA-937D-BB4B98A3FA5B}"/>
              </a:ext>
            </a:extLst>
          </p:cNvPr>
          <p:cNvSpPr/>
          <p:nvPr/>
        </p:nvSpPr>
        <p:spPr>
          <a:xfrm>
            <a:off x="1510772" y="2123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DA88C07E-3AE2-4AF7-B10C-579326D0A4B0}"/>
              </a:ext>
            </a:extLst>
          </p:cNvPr>
          <p:cNvSpPr/>
          <p:nvPr/>
        </p:nvSpPr>
        <p:spPr>
          <a:xfrm>
            <a:off x="2810457" y="2123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26B65172-1849-425B-94D0-0F515C2B1780}"/>
              </a:ext>
            </a:extLst>
          </p:cNvPr>
          <p:cNvSpPr/>
          <p:nvPr/>
        </p:nvSpPr>
        <p:spPr>
          <a:xfrm>
            <a:off x="1544355" y="2158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CF65805-982A-4104-98F5-5CD860B217B1}"/>
              </a:ext>
            </a:extLst>
          </p:cNvPr>
          <p:cNvSpPr/>
          <p:nvPr/>
        </p:nvSpPr>
        <p:spPr>
          <a:xfrm>
            <a:off x="2160615" y="2158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CB56C6CB-9BFD-41DF-AA2E-6A0C86587BD2}"/>
              </a:ext>
            </a:extLst>
          </p:cNvPr>
          <p:cNvSpPr/>
          <p:nvPr/>
        </p:nvSpPr>
        <p:spPr>
          <a:xfrm>
            <a:off x="1577936" y="2189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DE13F6D-1836-4BF4-98D6-CF9770A5FD16}"/>
              </a:ext>
            </a:extLst>
          </p:cNvPr>
          <p:cNvSpPr/>
          <p:nvPr/>
        </p:nvSpPr>
        <p:spPr>
          <a:xfrm>
            <a:off x="1852484" y="2189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1466C23E-A78E-4875-84DF-87CEF6FD2359}"/>
              </a:ext>
            </a:extLst>
          </p:cNvPr>
          <p:cNvSpPr/>
          <p:nvPr/>
        </p:nvSpPr>
        <p:spPr>
          <a:xfrm>
            <a:off x="2194196" y="219634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5E5F4E46-1961-44D5-94A0-21061AA5B8DA}"/>
              </a:ext>
            </a:extLst>
          </p:cNvPr>
          <p:cNvSpPr/>
          <p:nvPr/>
        </p:nvSpPr>
        <p:spPr>
          <a:xfrm>
            <a:off x="2468744" y="219634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2D502674-8090-4069-8B22-5128F462D533}"/>
              </a:ext>
            </a:extLst>
          </p:cNvPr>
          <p:cNvSpPr/>
          <p:nvPr/>
        </p:nvSpPr>
        <p:spPr>
          <a:xfrm>
            <a:off x="2844040" y="215626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6921D97-08CF-4001-BF33-A805F9875D94}"/>
              </a:ext>
            </a:extLst>
          </p:cNvPr>
          <p:cNvSpPr/>
          <p:nvPr/>
        </p:nvSpPr>
        <p:spPr>
          <a:xfrm>
            <a:off x="3460300" y="215626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B3FBFEDA-7D8A-4B3D-9690-FE7D4C698E17}"/>
              </a:ext>
            </a:extLst>
          </p:cNvPr>
          <p:cNvSpPr/>
          <p:nvPr/>
        </p:nvSpPr>
        <p:spPr>
          <a:xfrm>
            <a:off x="2877621" y="21871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CD234570-FB17-4E41-91BB-A47E6769B464}"/>
              </a:ext>
            </a:extLst>
          </p:cNvPr>
          <p:cNvSpPr/>
          <p:nvPr/>
        </p:nvSpPr>
        <p:spPr>
          <a:xfrm>
            <a:off x="3152169" y="21871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B796B593-9CCB-4E49-A00C-233AF09A148B}"/>
              </a:ext>
            </a:extLst>
          </p:cNvPr>
          <p:cNvSpPr/>
          <p:nvPr/>
        </p:nvSpPr>
        <p:spPr>
          <a:xfrm>
            <a:off x="3493881" y="21943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5A01E4B-D0F1-4812-A15F-7C24799F1F56}"/>
              </a:ext>
            </a:extLst>
          </p:cNvPr>
          <p:cNvSpPr/>
          <p:nvPr/>
        </p:nvSpPr>
        <p:spPr>
          <a:xfrm>
            <a:off x="3768429" y="21943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CF01186D-87A1-4405-88C8-007668C39790}"/>
              </a:ext>
            </a:extLst>
          </p:cNvPr>
          <p:cNvSpPr/>
          <p:nvPr/>
        </p:nvSpPr>
        <p:spPr>
          <a:xfrm>
            <a:off x="4182171" y="211665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F3E8C7F4-DBB4-4E4B-AA9C-6B499F419A1C}"/>
              </a:ext>
            </a:extLst>
          </p:cNvPr>
          <p:cNvSpPr/>
          <p:nvPr/>
        </p:nvSpPr>
        <p:spPr>
          <a:xfrm>
            <a:off x="5481856" y="211665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D2511997-86E3-4CB4-8FD2-C144785C5350}"/>
              </a:ext>
            </a:extLst>
          </p:cNvPr>
          <p:cNvSpPr/>
          <p:nvPr/>
        </p:nvSpPr>
        <p:spPr>
          <a:xfrm>
            <a:off x="4215754" y="215174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F724D3EB-6548-4681-AF52-15EEE755F630}"/>
              </a:ext>
            </a:extLst>
          </p:cNvPr>
          <p:cNvSpPr/>
          <p:nvPr/>
        </p:nvSpPr>
        <p:spPr>
          <a:xfrm>
            <a:off x="4832014" y="215174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BEC3674-62BD-4752-8B0B-13807111944A}"/>
              </a:ext>
            </a:extLst>
          </p:cNvPr>
          <p:cNvSpPr/>
          <p:nvPr/>
        </p:nvSpPr>
        <p:spPr>
          <a:xfrm>
            <a:off x="4249335" y="2182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7FF9E20D-FEA0-4CB5-8060-1A6E63E775A4}"/>
              </a:ext>
            </a:extLst>
          </p:cNvPr>
          <p:cNvSpPr/>
          <p:nvPr/>
        </p:nvSpPr>
        <p:spPr>
          <a:xfrm>
            <a:off x="4523883" y="2182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A1DAAF88-1A81-40F5-85FD-364211A9331C}"/>
              </a:ext>
            </a:extLst>
          </p:cNvPr>
          <p:cNvSpPr/>
          <p:nvPr/>
        </p:nvSpPr>
        <p:spPr>
          <a:xfrm>
            <a:off x="4865595" y="2189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9CFCCCB3-E6F2-4655-B0FD-AEA81D5EC2C6}"/>
              </a:ext>
            </a:extLst>
          </p:cNvPr>
          <p:cNvSpPr/>
          <p:nvPr/>
        </p:nvSpPr>
        <p:spPr>
          <a:xfrm>
            <a:off x="5140143" y="2189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D0CD7536-A84E-48FB-B73E-B57005A65BD3}"/>
              </a:ext>
            </a:extLst>
          </p:cNvPr>
          <p:cNvSpPr/>
          <p:nvPr/>
        </p:nvSpPr>
        <p:spPr>
          <a:xfrm>
            <a:off x="5515439" y="2149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C879F8CB-4F7B-44A7-836C-BDC867F2750E}"/>
              </a:ext>
            </a:extLst>
          </p:cNvPr>
          <p:cNvSpPr/>
          <p:nvPr/>
        </p:nvSpPr>
        <p:spPr>
          <a:xfrm>
            <a:off x="6131699" y="2149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1BF12E9-A1CF-4FF7-B125-7BB64054003C}"/>
              </a:ext>
            </a:extLst>
          </p:cNvPr>
          <p:cNvSpPr/>
          <p:nvPr/>
        </p:nvSpPr>
        <p:spPr>
          <a:xfrm>
            <a:off x="5549020" y="218056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4A1367-BBFE-4616-BEA4-A86831C24ED8}"/>
              </a:ext>
            </a:extLst>
          </p:cNvPr>
          <p:cNvSpPr/>
          <p:nvPr/>
        </p:nvSpPr>
        <p:spPr>
          <a:xfrm>
            <a:off x="5823568" y="218056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46B8B8E0-867B-42E7-ACC9-E9B0B7015556}"/>
              </a:ext>
            </a:extLst>
          </p:cNvPr>
          <p:cNvSpPr/>
          <p:nvPr/>
        </p:nvSpPr>
        <p:spPr>
          <a:xfrm>
            <a:off x="6165281" y="218777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B742C0BB-A838-470C-8C69-09E6FB7C4342}"/>
              </a:ext>
            </a:extLst>
          </p:cNvPr>
          <p:cNvSpPr/>
          <p:nvPr/>
        </p:nvSpPr>
        <p:spPr>
          <a:xfrm>
            <a:off x="6439829" y="218777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7188A606-304F-454F-8D6A-685B2AC4DAB9}"/>
              </a:ext>
            </a:extLst>
          </p:cNvPr>
          <p:cNvSpPr/>
          <p:nvPr/>
        </p:nvSpPr>
        <p:spPr>
          <a:xfrm>
            <a:off x="1375313" y="2661544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FD039BDA-92B5-4E6E-92D3-965167B42BAE}"/>
              </a:ext>
            </a:extLst>
          </p:cNvPr>
          <p:cNvSpPr/>
          <p:nvPr/>
        </p:nvSpPr>
        <p:spPr>
          <a:xfrm>
            <a:off x="1422689" y="2699791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396641D8-36A6-461F-89E7-B3E0440AE545}"/>
              </a:ext>
            </a:extLst>
          </p:cNvPr>
          <p:cNvSpPr/>
          <p:nvPr/>
        </p:nvSpPr>
        <p:spPr>
          <a:xfrm>
            <a:off x="1467465" y="273433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83165F98-A9EC-42CE-93A5-A1483CB66C5F}"/>
              </a:ext>
            </a:extLst>
          </p:cNvPr>
          <p:cNvSpPr/>
          <p:nvPr/>
        </p:nvSpPr>
        <p:spPr>
          <a:xfrm>
            <a:off x="4143726" y="273433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D0D1ADB4-7F83-4ED3-B3FF-A643A68DC87E}"/>
              </a:ext>
            </a:extLst>
          </p:cNvPr>
          <p:cNvSpPr/>
          <p:nvPr/>
        </p:nvSpPr>
        <p:spPr>
          <a:xfrm>
            <a:off x="1510772" y="2770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9A2E2F0B-BBD7-409E-9E3F-3F7668028E40}"/>
              </a:ext>
            </a:extLst>
          </p:cNvPr>
          <p:cNvSpPr/>
          <p:nvPr/>
        </p:nvSpPr>
        <p:spPr>
          <a:xfrm>
            <a:off x="2810457" y="2770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47166D5B-6CA4-4C85-B30A-3D351A9C88A0}"/>
              </a:ext>
            </a:extLst>
          </p:cNvPr>
          <p:cNvSpPr/>
          <p:nvPr/>
        </p:nvSpPr>
        <p:spPr>
          <a:xfrm>
            <a:off x="1544355" y="2805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B556ECE-5315-47BC-BA59-4E6E48C9F4B6}"/>
              </a:ext>
            </a:extLst>
          </p:cNvPr>
          <p:cNvSpPr/>
          <p:nvPr/>
        </p:nvSpPr>
        <p:spPr>
          <a:xfrm>
            <a:off x="2160615" y="2805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B1062F8-82BB-4164-AB78-A7485491C4B3}"/>
              </a:ext>
            </a:extLst>
          </p:cNvPr>
          <p:cNvSpPr/>
          <p:nvPr/>
        </p:nvSpPr>
        <p:spPr>
          <a:xfrm>
            <a:off x="1577936" y="283613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EA12F36E-FB29-4F38-829D-A3FF2031B97C}"/>
              </a:ext>
            </a:extLst>
          </p:cNvPr>
          <p:cNvSpPr/>
          <p:nvPr/>
        </p:nvSpPr>
        <p:spPr>
          <a:xfrm>
            <a:off x="1852484" y="283613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02CAC7A8-9D16-46A6-A7A9-6AFFD7AA718B}"/>
              </a:ext>
            </a:extLst>
          </p:cNvPr>
          <p:cNvSpPr/>
          <p:nvPr/>
        </p:nvSpPr>
        <p:spPr>
          <a:xfrm>
            <a:off x="2194196" y="284334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C64E060B-938B-43BA-8767-6FB2223C5C3D}"/>
              </a:ext>
            </a:extLst>
          </p:cNvPr>
          <p:cNvSpPr/>
          <p:nvPr/>
        </p:nvSpPr>
        <p:spPr>
          <a:xfrm>
            <a:off x="2468744" y="284334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43F58919-E6A1-4525-87DA-D2D093135242}"/>
              </a:ext>
            </a:extLst>
          </p:cNvPr>
          <p:cNvSpPr/>
          <p:nvPr/>
        </p:nvSpPr>
        <p:spPr>
          <a:xfrm>
            <a:off x="2844040" y="28032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73E374B-6D6B-4ACA-BBCE-2B4E4148C353}"/>
              </a:ext>
            </a:extLst>
          </p:cNvPr>
          <p:cNvSpPr/>
          <p:nvPr/>
        </p:nvSpPr>
        <p:spPr>
          <a:xfrm>
            <a:off x="3460300" y="28032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FFAC288F-FF50-4724-BB61-4B5D8D355FE5}"/>
              </a:ext>
            </a:extLst>
          </p:cNvPr>
          <p:cNvSpPr/>
          <p:nvPr/>
        </p:nvSpPr>
        <p:spPr>
          <a:xfrm>
            <a:off x="2877621" y="283410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1942ED8-21E8-4E98-9885-3EDFBCB97E49}"/>
              </a:ext>
            </a:extLst>
          </p:cNvPr>
          <p:cNvSpPr/>
          <p:nvPr/>
        </p:nvSpPr>
        <p:spPr>
          <a:xfrm>
            <a:off x="3152169" y="283410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CD61D56B-7A19-475F-B82E-07CCF4CFF324}"/>
              </a:ext>
            </a:extLst>
          </p:cNvPr>
          <p:cNvSpPr/>
          <p:nvPr/>
        </p:nvSpPr>
        <p:spPr>
          <a:xfrm>
            <a:off x="3493881" y="2841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21B84F07-7ABC-486A-8097-B8E27D204D5C}"/>
              </a:ext>
            </a:extLst>
          </p:cNvPr>
          <p:cNvSpPr/>
          <p:nvPr/>
        </p:nvSpPr>
        <p:spPr>
          <a:xfrm>
            <a:off x="3768429" y="2841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8D4CF5C-6DDE-491A-857E-1FA6A0AADF78}"/>
              </a:ext>
            </a:extLst>
          </p:cNvPr>
          <p:cNvSpPr/>
          <p:nvPr/>
        </p:nvSpPr>
        <p:spPr>
          <a:xfrm>
            <a:off x="4182171" y="27636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C8DE39E-A6EC-4746-AE1B-388CCDA6709B}"/>
              </a:ext>
            </a:extLst>
          </p:cNvPr>
          <p:cNvSpPr/>
          <p:nvPr/>
        </p:nvSpPr>
        <p:spPr>
          <a:xfrm>
            <a:off x="5481856" y="27636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AD82E679-A7EF-449D-8F28-656DA5FB3B69}"/>
              </a:ext>
            </a:extLst>
          </p:cNvPr>
          <p:cNvSpPr/>
          <p:nvPr/>
        </p:nvSpPr>
        <p:spPr>
          <a:xfrm>
            <a:off x="4215754" y="27987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62315430-C661-4329-97F4-AACB159177BA}"/>
              </a:ext>
            </a:extLst>
          </p:cNvPr>
          <p:cNvSpPr/>
          <p:nvPr/>
        </p:nvSpPr>
        <p:spPr>
          <a:xfrm>
            <a:off x="4832014" y="27987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86A1FA32-D543-45E3-BB0B-CD2033B767E2}"/>
              </a:ext>
            </a:extLst>
          </p:cNvPr>
          <p:cNvSpPr/>
          <p:nvPr/>
        </p:nvSpPr>
        <p:spPr>
          <a:xfrm>
            <a:off x="4249335" y="2829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F0B1BD79-1344-4802-A9A6-C603CCBA4394}"/>
              </a:ext>
            </a:extLst>
          </p:cNvPr>
          <p:cNvSpPr/>
          <p:nvPr/>
        </p:nvSpPr>
        <p:spPr>
          <a:xfrm>
            <a:off x="4523883" y="2829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E31989C0-27AC-4C0C-AA37-DD633E96ED78}"/>
              </a:ext>
            </a:extLst>
          </p:cNvPr>
          <p:cNvSpPr/>
          <p:nvPr/>
        </p:nvSpPr>
        <p:spPr>
          <a:xfrm>
            <a:off x="4865595" y="2836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5B73933C-BF28-4316-9BD8-764D3EF24125}"/>
              </a:ext>
            </a:extLst>
          </p:cNvPr>
          <p:cNvSpPr/>
          <p:nvPr/>
        </p:nvSpPr>
        <p:spPr>
          <a:xfrm>
            <a:off x="5140143" y="2836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AA34C871-3B14-444D-BC7B-516F8F5015F1}"/>
              </a:ext>
            </a:extLst>
          </p:cNvPr>
          <p:cNvSpPr/>
          <p:nvPr/>
        </p:nvSpPr>
        <p:spPr>
          <a:xfrm>
            <a:off x="5515439" y="2796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8209F4E7-5295-42F7-A1C0-7ACE02A76D4A}"/>
              </a:ext>
            </a:extLst>
          </p:cNvPr>
          <p:cNvSpPr/>
          <p:nvPr/>
        </p:nvSpPr>
        <p:spPr>
          <a:xfrm>
            <a:off x="6131699" y="2796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F213EEAE-96AF-433D-B13D-370B76C58212}"/>
              </a:ext>
            </a:extLst>
          </p:cNvPr>
          <p:cNvSpPr/>
          <p:nvPr/>
        </p:nvSpPr>
        <p:spPr>
          <a:xfrm>
            <a:off x="5549020" y="282756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FDEC2C6F-B52B-45AD-A57E-DC3661A62FD2}"/>
              </a:ext>
            </a:extLst>
          </p:cNvPr>
          <p:cNvSpPr/>
          <p:nvPr/>
        </p:nvSpPr>
        <p:spPr>
          <a:xfrm>
            <a:off x="5823568" y="282756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44D54C6D-AEF5-43F4-98B9-511849500863}"/>
              </a:ext>
            </a:extLst>
          </p:cNvPr>
          <p:cNvSpPr/>
          <p:nvPr/>
        </p:nvSpPr>
        <p:spPr>
          <a:xfrm>
            <a:off x="6165281" y="283478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122C9092-2D38-4B14-8B23-027B8308B7AE}"/>
              </a:ext>
            </a:extLst>
          </p:cNvPr>
          <p:cNvSpPr/>
          <p:nvPr/>
        </p:nvSpPr>
        <p:spPr>
          <a:xfrm>
            <a:off x="6439829" y="283478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61B8F721-35AF-4BAC-AF0B-8D386C5D3114}"/>
              </a:ext>
            </a:extLst>
          </p:cNvPr>
          <p:cNvSpPr/>
          <p:nvPr/>
        </p:nvSpPr>
        <p:spPr>
          <a:xfrm>
            <a:off x="1422689" y="3317863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405E3CD0-3E16-48E2-853F-07020E08BA83}"/>
              </a:ext>
            </a:extLst>
          </p:cNvPr>
          <p:cNvSpPr/>
          <p:nvPr/>
        </p:nvSpPr>
        <p:spPr>
          <a:xfrm>
            <a:off x="1467465" y="335240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3028A154-E468-48F6-AAF2-2E760E9E5400}"/>
              </a:ext>
            </a:extLst>
          </p:cNvPr>
          <p:cNvSpPr/>
          <p:nvPr/>
        </p:nvSpPr>
        <p:spPr>
          <a:xfrm>
            <a:off x="4143726" y="335240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870E092E-BDF6-40AA-B505-9FB5C121C2B0}"/>
              </a:ext>
            </a:extLst>
          </p:cNvPr>
          <p:cNvSpPr/>
          <p:nvPr/>
        </p:nvSpPr>
        <p:spPr>
          <a:xfrm>
            <a:off x="1510772" y="338827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34DB069A-FC48-46E1-BD59-1B2092C77BA3}"/>
              </a:ext>
            </a:extLst>
          </p:cNvPr>
          <p:cNvSpPr/>
          <p:nvPr/>
        </p:nvSpPr>
        <p:spPr>
          <a:xfrm>
            <a:off x="2810457" y="338827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2BC1EFA3-7A37-4ABB-9F97-37302E1E729A}"/>
              </a:ext>
            </a:extLst>
          </p:cNvPr>
          <p:cNvSpPr/>
          <p:nvPr/>
        </p:nvSpPr>
        <p:spPr>
          <a:xfrm>
            <a:off x="1544355" y="342335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E17D3EF1-2DA0-4A45-A66D-B1A6314BE3AE}"/>
              </a:ext>
            </a:extLst>
          </p:cNvPr>
          <p:cNvSpPr/>
          <p:nvPr/>
        </p:nvSpPr>
        <p:spPr>
          <a:xfrm>
            <a:off x="2160615" y="342335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E1513625-F077-4C0B-968D-725C67CC3B2A}"/>
              </a:ext>
            </a:extLst>
          </p:cNvPr>
          <p:cNvSpPr/>
          <p:nvPr/>
        </p:nvSpPr>
        <p:spPr>
          <a:xfrm>
            <a:off x="1577936" y="34542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CED638C4-EB13-4C39-81C1-0D6A3D70FA4F}"/>
              </a:ext>
            </a:extLst>
          </p:cNvPr>
          <p:cNvSpPr/>
          <p:nvPr/>
        </p:nvSpPr>
        <p:spPr>
          <a:xfrm>
            <a:off x="1852484" y="34542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D4661CFC-D3A9-4F5F-B480-7828666D0BD5}"/>
              </a:ext>
            </a:extLst>
          </p:cNvPr>
          <p:cNvSpPr/>
          <p:nvPr/>
        </p:nvSpPr>
        <p:spPr>
          <a:xfrm>
            <a:off x="2194196" y="34614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EDE79F6D-B169-4138-90C6-8C7B06443A60}"/>
              </a:ext>
            </a:extLst>
          </p:cNvPr>
          <p:cNvSpPr/>
          <p:nvPr/>
        </p:nvSpPr>
        <p:spPr>
          <a:xfrm>
            <a:off x="2468744" y="34614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D6439D63-BD29-4C05-9BC3-FD57386461AE}"/>
              </a:ext>
            </a:extLst>
          </p:cNvPr>
          <p:cNvSpPr/>
          <p:nvPr/>
        </p:nvSpPr>
        <p:spPr>
          <a:xfrm>
            <a:off x="2844040" y="34213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CE0229E7-0431-42A5-AD1B-BA6ACC0DB3DB}"/>
              </a:ext>
            </a:extLst>
          </p:cNvPr>
          <p:cNvSpPr/>
          <p:nvPr/>
        </p:nvSpPr>
        <p:spPr>
          <a:xfrm>
            <a:off x="3460300" y="34213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5ED94CA4-DED3-4F99-BB59-8948308C29F0}"/>
              </a:ext>
            </a:extLst>
          </p:cNvPr>
          <p:cNvSpPr/>
          <p:nvPr/>
        </p:nvSpPr>
        <p:spPr>
          <a:xfrm>
            <a:off x="2877621" y="345217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2178B6D2-6868-464A-9672-2E40254C9450}"/>
              </a:ext>
            </a:extLst>
          </p:cNvPr>
          <p:cNvSpPr/>
          <p:nvPr/>
        </p:nvSpPr>
        <p:spPr>
          <a:xfrm>
            <a:off x="3152169" y="345217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E03BE8AC-EC56-473F-AA64-3DD573856BE3}"/>
              </a:ext>
            </a:extLst>
          </p:cNvPr>
          <p:cNvSpPr/>
          <p:nvPr/>
        </p:nvSpPr>
        <p:spPr>
          <a:xfrm>
            <a:off x="3493881" y="3459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4899CE5E-C191-4485-8B7C-1044D0F54261}"/>
              </a:ext>
            </a:extLst>
          </p:cNvPr>
          <p:cNvSpPr/>
          <p:nvPr/>
        </p:nvSpPr>
        <p:spPr>
          <a:xfrm>
            <a:off x="3768429" y="3459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100BF8EA-8D44-415D-9C19-DABE21E798A3}"/>
              </a:ext>
            </a:extLst>
          </p:cNvPr>
          <p:cNvSpPr/>
          <p:nvPr/>
        </p:nvSpPr>
        <p:spPr>
          <a:xfrm>
            <a:off x="4182171" y="33817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E903B26B-C481-4CD2-B411-4953A1274F79}"/>
              </a:ext>
            </a:extLst>
          </p:cNvPr>
          <p:cNvSpPr/>
          <p:nvPr/>
        </p:nvSpPr>
        <p:spPr>
          <a:xfrm>
            <a:off x="5481856" y="33817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76A4A9C-DF8B-4355-A3CE-DED2E1F01C91}"/>
              </a:ext>
            </a:extLst>
          </p:cNvPr>
          <p:cNvSpPr/>
          <p:nvPr/>
        </p:nvSpPr>
        <p:spPr>
          <a:xfrm>
            <a:off x="4215754" y="34168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C51CAA7-AA8C-4555-A0A1-4F2DFE301FD2}"/>
              </a:ext>
            </a:extLst>
          </p:cNvPr>
          <p:cNvSpPr/>
          <p:nvPr/>
        </p:nvSpPr>
        <p:spPr>
          <a:xfrm>
            <a:off x="4832014" y="34168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28B7352-FFBC-4E40-95CC-EAA32B806B20}"/>
              </a:ext>
            </a:extLst>
          </p:cNvPr>
          <p:cNvSpPr/>
          <p:nvPr/>
        </p:nvSpPr>
        <p:spPr>
          <a:xfrm>
            <a:off x="4249335" y="344765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4A8BD9EB-7C11-4F7C-BE44-40A3727A800B}"/>
              </a:ext>
            </a:extLst>
          </p:cNvPr>
          <p:cNvSpPr/>
          <p:nvPr/>
        </p:nvSpPr>
        <p:spPr>
          <a:xfrm>
            <a:off x="4523883" y="344765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3CCC1C46-3385-4214-B173-46B6546E122C}"/>
              </a:ext>
            </a:extLst>
          </p:cNvPr>
          <p:cNvSpPr/>
          <p:nvPr/>
        </p:nvSpPr>
        <p:spPr>
          <a:xfrm>
            <a:off x="4865595" y="345487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61D34CE7-397F-4925-A2BA-109524FB1A4B}"/>
              </a:ext>
            </a:extLst>
          </p:cNvPr>
          <p:cNvSpPr/>
          <p:nvPr/>
        </p:nvSpPr>
        <p:spPr>
          <a:xfrm>
            <a:off x="5140143" y="345487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32E5ADD3-1FEA-4B0B-BD5E-2874A68F20D9}"/>
              </a:ext>
            </a:extLst>
          </p:cNvPr>
          <p:cNvSpPr/>
          <p:nvPr/>
        </p:nvSpPr>
        <p:spPr>
          <a:xfrm>
            <a:off x="5515439" y="34147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FE62B08-0AC8-487D-8834-CE6BC13EC7B1}"/>
              </a:ext>
            </a:extLst>
          </p:cNvPr>
          <p:cNvSpPr/>
          <p:nvPr/>
        </p:nvSpPr>
        <p:spPr>
          <a:xfrm>
            <a:off x="6131699" y="34147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B595B089-3474-4B81-86CB-F54514C73AA6}"/>
              </a:ext>
            </a:extLst>
          </p:cNvPr>
          <p:cNvSpPr/>
          <p:nvPr/>
        </p:nvSpPr>
        <p:spPr>
          <a:xfrm>
            <a:off x="5549020" y="344563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10C0A603-F0BD-43C7-8AA2-B9B1F132D1C0}"/>
              </a:ext>
            </a:extLst>
          </p:cNvPr>
          <p:cNvSpPr/>
          <p:nvPr/>
        </p:nvSpPr>
        <p:spPr>
          <a:xfrm>
            <a:off x="5823568" y="344563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A6B626D-AAF7-4D27-81A5-C09D42592E23}"/>
              </a:ext>
            </a:extLst>
          </p:cNvPr>
          <p:cNvSpPr/>
          <p:nvPr/>
        </p:nvSpPr>
        <p:spPr>
          <a:xfrm>
            <a:off x="6165281" y="345285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82A2FC3D-4AD4-4A83-81D9-424742FD73D6}"/>
              </a:ext>
            </a:extLst>
          </p:cNvPr>
          <p:cNvSpPr/>
          <p:nvPr/>
        </p:nvSpPr>
        <p:spPr>
          <a:xfrm>
            <a:off x="6439829" y="345285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B347DDB-365C-49BD-B64A-3810E8720B86}"/>
              </a:ext>
            </a:extLst>
          </p:cNvPr>
          <p:cNvSpPr/>
          <p:nvPr/>
        </p:nvSpPr>
        <p:spPr>
          <a:xfrm>
            <a:off x="1375313" y="4197802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9D43E4FF-447A-4023-8AAF-E4E2CA56739F}"/>
              </a:ext>
            </a:extLst>
          </p:cNvPr>
          <p:cNvSpPr/>
          <p:nvPr/>
        </p:nvSpPr>
        <p:spPr>
          <a:xfrm>
            <a:off x="1422689" y="423604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45481FFC-36DA-4548-A61B-4FF045D86BC2}"/>
              </a:ext>
            </a:extLst>
          </p:cNvPr>
          <p:cNvSpPr/>
          <p:nvPr/>
        </p:nvSpPr>
        <p:spPr>
          <a:xfrm>
            <a:off x="1467465" y="427059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F74239EB-C90B-42CB-B9C0-8D4E5E3FFA84}"/>
              </a:ext>
            </a:extLst>
          </p:cNvPr>
          <p:cNvSpPr/>
          <p:nvPr/>
        </p:nvSpPr>
        <p:spPr>
          <a:xfrm>
            <a:off x="4143726" y="427059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EFEA0EB0-7007-48C2-820D-AD6AB69834F3}"/>
              </a:ext>
            </a:extLst>
          </p:cNvPr>
          <p:cNvSpPr/>
          <p:nvPr/>
        </p:nvSpPr>
        <p:spPr>
          <a:xfrm>
            <a:off x="1510772" y="43064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E584B5A3-7E05-42A5-B7AD-547A99FB369F}"/>
              </a:ext>
            </a:extLst>
          </p:cNvPr>
          <p:cNvSpPr/>
          <p:nvPr/>
        </p:nvSpPr>
        <p:spPr>
          <a:xfrm>
            <a:off x="2810457" y="43064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284BAB26-F4FB-4CCB-88A4-ECBC3133E1D3}"/>
              </a:ext>
            </a:extLst>
          </p:cNvPr>
          <p:cNvSpPr/>
          <p:nvPr/>
        </p:nvSpPr>
        <p:spPr>
          <a:xfrm>
            <a:off x="1544355" y="43415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370E5A25-2613-4B38-AB79-1317DA00BCF4}"/>
              </a:ext>
            </a:extLst>
          </p:cNvPr>
          <p:cNvSpPr/>
          <p:nvPr/>
        </p:nvSpPr>
        <p:spPr>
          <a:xfrm>
            <a:off x="2160615" y="43415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D84E83F9-4962-4F44-8A66-11F429B2FDFE}"/>
              </a:ext>
            </a:extLst>
          </p:cNvPr>
          <p:cNvSpPr/>
          <p:nvPr/>
        </p:nvSpPr>
        <p:spPr>
          <a:xfrm>
            <a:off x="1577936" y="43723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32036675-05A2-4B01-8DAD-BB2FDDBF4596}"/>
              </a:ext>
            </a:extLst>
          </p:cNvPr>
          <p:cNvSpPr/>
          <p:nvPr/>
        </p:nvSpPr>
        <p:spPr>
          <a:xfrm>
            <a:off x="1852484" y="43723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BA4ECC6F-80A1-4CC9-A46F-AA8142D5620D}"/>
              </a:ext>
            </a:extLst>
          </p:cNvPr>
          <p:cNvSpPr/>
          <p:nvPr/>
        </p:nvSpPr>
        <p:spPr>
          <a:xfrm>
            <a:off x="2194196" y="437960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8727C623-15FD-499F-AC9C-086308EF5173}"/>
              </a:ext>
            </a:extLst>
          </p:cNvPr>
          <p:cNvSpPr/>
          <p:nvPr/>
        </p:nvSpPr>
        <p:spPr>
          <a:xfrm>
            <a:off x="2468744" y="437960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DB9E0383-A6F6-455D-9A83-C9B0749CCF14}"/>
              </a:ext>
            </a:extLst>
          </p:cNvPr>
          <p:cNvSpPr/>
          <p:nvPr/>
        </p:nvSpPr>
        <p:spPr>
          <a:xfrm>
            <a:off x="2844040" y="43395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3CC108DF-6AFF-46FE-B3CC-BD1F88A6626D}"/>
              </a:ext>
            </a:extLst>
          </p:cNvPr>
          <p:cNvSpPr/>
          <p:nvPr/>
        </p:nvSpPr>
        <p:spPr>
          <a:xfrm>
            <a:off x="3460300" y="43395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7890971-AE5A-440D-A3A6-0F85BE8251B7}"/>
              </a:ext>
            </a:extLst>
          </p:cNvPr>
          <p:cNvSpPr/>
          <p:nvPr/>
        </p:nvSpPr>
        <p:spPr>
          <a:xfrm>
            <a:off x="2877621" y="437036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0FE14C6F-3A97-44E5-AA6D-8D6751CAE1A1}"/>
              </a:ext>
            </a:extLst>
          </p:cNvPr>
          <p:cNvSpPr/>
          <p:nvPr/>
        </p:nvSpPr>
        <p:spPr>
          <a:xfrm>
            <a:off x="3152169" y="437036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DA26F1F0-F0B4-4ED4-AE6C-41348CA3A1DF}"/>
              </a:ext>
            </a:extLst>
          </p:cNvPr>
          <p:cNvSpPr/>
          <p:nvPr/>
        </p:nvSpPr>
        <p:spPr>
          <a:xfrm>
            <a:off x="3493881" y="437758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941F3585-14F3-469A-8D59-3625AD96C225}"/>
              </a:ext>
            </a:extLst>
          </p:cNvPr>
          <p:cNvSpPr/>
          <p:nvPr/>
        </p:nvSpPr>
        <p:spPr>
          <a:xfrm>
            <a:off x="3768429" y="437758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DD3F8048-716F-4450-AE3C-A4430BB76AC8}"/>
              </a:ext>
            </a:extLst>
          </p:cNvPr>
          <p:cNvSpPr/>
          <p:nvPr/>
        </p:nvSpPr>
        <p:spPr>
          <a:xfrm>
            <a:off x="4182171" y="429991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F48F2045-DAEE-4BA3-995A-3286337ED0F7}"/>
              </a:ext>
            </a:extLst>
          </p:cNvPr>
          <p:cNvSpPr/>
          <p:nvPr/>
        </p:nvSpPr>
        <p:spPr>
          <a:xfrm>
            <a:off x="5481856" y="429991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4A16541-6A57-4DE2-94B6-0F68C6644C3D}"/>
              </a:ext>
            </a:extLst>
          </p:cNvPr>
          <p:cNvSpPr/>
          <p:nvPr/>
        </p:nvSpPr>
        <p:spPr>
          <a:xfrm>
            <a:off x="4215754" y="433500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EC4B4111-949E-424F-A756-2C7620DF8D2E}"/>
              </a:ext>
            </a:extLst>
          </p:cNvPr>
          <p:cNvSpPr/>
          <p:nvPr/>
        </p:nvSpPr>
        <p:spPr>
          <a:xfrm>
            <a:off x="4832014" y="433500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84C92E59-BD72-40AF-AD08-D91DCE14DF65}"/>
              </a:ext>
            </a:extLst>
          </p:cNvPr>
          <p:cNvSpPr/>
          <p:nvPr/>
        </p:nvSpPr>
        <p:spPr>
          <a:xfrm>
            <a:off x="4249335" y="436584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081C92FE-5F3A-47B0-B255-189E47B70A0A}"/>
              </a:ext>
            </a:extLst>
          </p:cNvPr>
          <p:cNvSpPr/>
          <p:nvPr/>
        </p:nvSpPr>
        <p:spPr>
          <a:xfrm>
            <a:off x="4523883" y="436584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F265B699-D93D-45CD-8EE6-7D1AF6051FA1}"/>
              </a:ext>
            </a:extLst>
          </p:cNvPr>
          <p:cNvSpPr/>
          <p:nvPr/>
        </p:nvSpPr>
        <p:spPr>
          <a:xfrm>
            <a:off x="4865595" y="43730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61653EC0-FB1F-40D5-880A-35E39A647FE0}"/>
              </a:ext>
            </a:extLst>
          </p:cNvPr>
          <p:cNvSpPr/>
          <p:nvPr/>
        </p:nvSpPr>
        <p:spPr>
          <a:xfrm>
            <a:off x="5140143" y="43730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E7D19141-F7B8-4CB3-A9B5-D3559A32F9C9}"/>
              </a:ext>
            </a:extLst>
          </p:cNvPr>
          <p:cNvSpPr/>
          <p:nvPr/>
        </p:nvSpPr>
        <p:spPr>
          <a:xfrm>
            <a:off x="5515439" y="433297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40D85388-297B-4461-A3D9-1B1148B5176C}"/>
              </a:ext>
            </a:extLst>
          </p:cNvPr>
          <p:cNvSpPr/>
          <p:nvPr/>
        </p:nvSpPr>
        <p:spPr>
          <a:xfrm>
            <a:off x="6131699" y="433297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81025D79-D5C8-440A-B462-D939BF2D2091}"/>
              </a:ext>
            </a:extLst>
          </p:cNvPr>
          <p:cNvSpPr/>
          <p:nvPr/>
        </p:nvSpPr>
        <p:spPr>
          <a:xfrm>
            <a:off x="5549020" y="436381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D7E6F898-6143-4AAD-9755-F2872D420EC4}"/>
              </a:ext>
            </a:extLst>
          </p:cNvPr>
          <p:cNvSpPr/>
          <p:nvPr/>
        </p:nvSpPr>
        <p:spPr>
          <a:xfrm>
            <a:off x="5823568" y="436381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8972C486-8B12-4BA1-8911-5BCBAD253A3A}"/>
              </a:ext>
            </a:extLst>
          </p:cNvPr>
          <p:cNvSpPr/>
          <p:nvPr/>
        </p:nvSpPr>
        <p:spPr>
          <a:xfrm>
            <a:off x="6165281" y="437103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20542950-CDEA-4484-BE23-36E93A239E49}"/>
              </a:ext>
            </a:extLst>
          </p:cNvPr>
          <p:cNvSpPr/>
          <p:nvPr/>
        </p:nvSpPr>
        <p:spPr>
          <a:xfrm>
            <a:off x="6439829" y="437103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16683B3F-0183-448D-A00C-25952BEDCDAD}"/>
              </a:ext>
            </a:extLst>
          </p:cNvPr>
          <p:cNvSpPr/>
          <p:nvPr/>
        </p:nvSpPr>
        <p:spPr>
          <a:xfrm>
            <a:off x="1422689" y="485412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D4EC8F6-1F90-4A39-AE2B-F46F8F70221A}"/>
              </a:ext>
            </a:extLst>
          </p:cNvPr>
          <p:cNvSpPr/>
          <p:nvPr/>
        </p:nvSpPr>
        <p:spPr>
          <a:xfrm>
            <a:off x="1467465" y="488866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3926118C-00DD-491F-A911-6A8E0F762905}"/>
              </a:ext>
            </a:extLst>
          </p:cNvPr>
          <p:cNvSpPr/>
          <p:nvPr/>
        </p:nvSpPr>
        <p:spPr>
          <a:xfrm>
            <a:off x="4143726" y="488866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6DAF3270-1E43-402C-BB36-2EE841C8905D}"/>
              </a:ext>
            </a:extLst>
          </p:cNvPr>
          <p:cNvSpPr/>
          <p:nvPr/>
        </p:nvSpPr>
        <p:spPr>
          <a:xfrm>
            <a:off x="1510772" y="4924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0BA75DA9-FED5-41B9-987B-B46AB51EC76F}"/>
              </a:ext>
            </a:extLst>
          </p:cNvPr>
          <p:cNvSpPr/>
          <p:nvPr/>
        </p:nvSpPr>
        <p:spPr>
          <a:xfrm>
            <a:off x="2810457" y="4924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7A1F4630-DDEA-4659-BA55-A13C110C08E4}"/>
              </a:ext>
            </a:extLst>
          </p:cNvPr>
          <p:cNvSpPr/>
          <p:nvPr/>
        </p:nvSpPr>
        <p:spPr>
          <a:xfrm>
            <a:off x="1544355" y="4959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62C47584-58ED-41E3-85BB-A968DA9FC617}"/>
              </a:ext>
            </a:extLst>
          </p:cNvPr>
          <p:cNvSpPr/>
          <p:nvPr/>
        </p:nvSpPr>
        <p:spPr>
          <a:xfrm>
            <a:off x="2160615" y="4959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B91D9ED7-242B-4ACC-9364-BE80924C43E3}"/>
              </a:ext>
            </a:extLst>
          </p:cNvPr>
          <p:cNvSpPr/>
          <p:nvPr/>
        </p:nvSpPr>
        <p:spPr>
          <a:xfrm>
            <a:off x="1577936" y="499045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AC1EB47D-1AF4-4EC8-9CB9-871FDFBF22BA}"/>
              </a:ext>
            </a:extLst>
          </p:cNvPr>
          <p:cNvSpPr/>
          <p:nvPr/>
        </p:nvSpPr>
        <p:spPr>
          <a:xfrm>
            <a:off x="1852484" y="499045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C204AA0-08E7-4119-8469-7DE72BD01E31}"/>
              </a:ext>
            </a:extLst>
          </p:cNvPr>
          <p:cNvSpPr/>
          <p:nvPr/>
        </p:nvSpPr>
        <p:spPr>
          <a:xfrm>
            <a:off x="2194196" y="499767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9B6188F8-96F1-4DB8-96FF-64521B5E9338}"/>
              </a:ext>
            </a:extLst>
          </p:cNvPr>
          <p:cNvSpPr/>
          <p:nvPr/>
        </p:nvSpPr>
        <p:spPr>
          <a:xfrm>
            <a:off x="2468744" y="499767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4F945B6A-6EF1-4C82-B88D-C7C6F9AC9451}"/>
              </a:ext>
            </a:extLst>
          </p:cNvPr>
          <p:cNvSpPr/>
          <p:nvPr/>
        </p:nvSpPr>
        <p:spPr>
          <a:xfrm>
            <a:off x="2844040" y="49575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8E9B7CAD-8920-4841-8D6E-03A19FFA82B1}"/>
              </a:ext>
            </a:extLst>
          </p:cNvPr>
          <p:cNvSpPr/>
          <p:nvPr/>
        </p:nvSpPr>
        <p:spPr>
          <a:xfrm>
            <a:off x="3460300" y="49575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D1F08A6-C300-4AD4-BAED-05D055BEB2C2}"/>
              </a:ext>
            </a:extLst>
          </p:cNvPr>
          <p:cNvSpPr/>
          <p:nvPr/>
        </p:nvSpPr>
        <p:spPr>
          <a:xfrm>
            <a:off x="2877621" y="498843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8A8222AF-DA12-4A49-940E-FDD6DA2BD5A8}"/>
              </a:ext>
            </a:extLst>
          </p:cNvPr>
          <p:cNvSpPr/>
          <p:nvPr/>
        </p:nvSpPr>
        <p:spPr>
          <a:xfrm>
            <a:off x="3152169" y="498843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B3081B4D-66D8-4E28-92FB-FABBD431FA70}"/>
              </a:ext>
            </a:extLst>
          </p:cNvPr>
          <p:cNvSpPr/>
          <p:nvPr/>
        </p:nvSpPr>
        <p:spPr>
          <a:xfrm>
            <a:off x="3493881" y="499565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1F0279BD-699A-4B40-82BE-550F438FBC26}"/>
              </a:ext>
            </a:extLst>
          </p:cNvPr>
          <p:cNvSpPr/>
          <p:nvPr/>
        </p:nvSpPr>
        <p:spPr>
          <a:xfrm>
            <a:off x="3768429" y="499565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3D244C2A-AE13-44A1-8C95-2D5A7EE73556}"/>
              </a:ext>
            </a:extLst>
          </p:cNvPr>
          <p:cNvSpPr/>
          <p:nvPr/>
        </p:nvSpPr>
        <p:spPr>
          <a:xfrm>
            <a:off x="4182171" y="491798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CA43B433-6698-4DFF-824A-12F0FF40A44B}"/>
              </a:ext>
            </a:extLst>
          </p:cNvPr>
          <p:cNvSpPr/>
          <p:nvPr/>
        </p:nvSpPr>
        <p:spPr>
          <a:xfrm>
            <a:off x="5481856" y="491798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EC9DB318-B1B5-4C6A-8FA2-D0DFC9E85F08}"/>
              </a:ext>
            </a:extLst>
          </p:cNvPr>
          <p:cNvSpPr/>
          <p:nvPr/>
        </p:nvSpPr>
        <p:spPr>
          <a:xfrm>
            <a:off x="4215754" y="495307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98854F0A-6F11-43EC-8A0A-88AF776377D3}"/>
              </a:ext>
            </a:extLst>
          </p:cNvPr>
          <p:cNvSpPr/>
          <p:nvPr/>
        </p:nvSpPr>
        <p:spPr>
          <a:xfrm>
            <a:off x="4832014" y="495307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0033F5F8-72AD-40F0-96BC-ECDA5D2DB04B}"/>
              </a:ext>
            </a:extLst>
          </p:cNvPr>
          <p:cNvSpPr/>
          <p:nvPr/>
        </p:nvSpPr>
        <p:spPr>
          <a:xfrm>
            <a:off x="4249335" y="4983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769B8E49-07BB-45F2-BB1A-4CCFD6D72913}"/>
              </a:ext>
            </a:extLst>
          </p:cNvPr>
          <p:cNvSpPr/>
          <p:nvPr/>
        </p:nvSpPr>
        <p:spPr>
          <a:xfrm>
            <a:off x="4523883" y="4983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290E8B4C-F065-4581-B477-834B1FCE5FFB}"/>
              </a:ext>
            </a:extLst>
          </p:cNvPr>
          <p:cNvSpPr/>
          <p:nvPr/>
        </p:nvSpPr>
        <p:spPr>
          <a:xfrm>
            <a:off x="4865595" y="4991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45BFF9AA-2D9B-4E68-A81B-4CD609058FC9}"/>
              </a:ext>
            </a:extLst>
          </p:cNvPr>
          <p:cNvSpPr/>
          <p:nvPr/>
        </p:nvSpPr>
        <p:spPr>
          <a:xfrm>
            <a:off x="5140143" y="4991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2918F075-1859-4734-BF8B-F8E4630733B0}"/>
              </a:ext>
            </a:extLst>
          </p:cNvPr>
          <p:cNvSpPr/>
          <p:nvPr/>
        </p:nvSpPr>
        <p:spPr>
          <a:xfrm>
            <a:off x="5515439" y="4951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A995B766-8537-4E49-B611-27E5ADCC6420}"/>
              </a:ext>
            </a:extLst>
          </p:cNvPr>
          <p:cNvSpPr/>
          <p:nvPr/>
        </p:nvSpPr>
        <p:spPr>
          <a:xfrm>
            <a:off x="6131699" y="4951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8130CD2B-8D69-4B61-B0F5-96BFA71CD426}"/>
              </a:ext>
            </a:extLst>
          </p:cNvPr>
          <p:cNvSpPr/>
          <p:nvPr/>
        </p:nvSpPr>
        <p:spPr>
          <a:xfrm>
            <a:off x="5549020" y="498189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8AF0C158-6C4E-401A-BED8-2FE6D78DB4F0}"/>
              </a:ext>
            </a:extLst>
          </p:cNvPr>
          <p:cNvSpPr/>
          <p:nvPr/>
        </p:nvSpPr>
        <p:spPr>
          <a:xfrm>
            <a:off x="5823568" y="498189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12C7D357-EE18-4C5D-887D-D9C60E4A5F34}"/>
              </a:ext>
            </a:extLst>
          </p:cNvPr>
          <p:cNvSpPr/>
          <p:nvPr/>
        </p:nvSpPr>
        <p:spPr>
          <a:xfrm>
            <a:off x="6165281" y="498910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4BD40BFC-DE54-4534-83E5-6C04113B0B1A}"/>
              </a:ext>
            </a:extLst>
          </p:cNvPr>
          <p:cNvSpPr/>
          <p:nvPr/>
        </p:nvSpPr>
        <p:spPr>
          <a:xfrm>
            <a:off x="6439829" y="498910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E6D7562-739C-4F7D-BB6A-BA338709B492}"/>
              </a:ext>
            </a:extLst>
          </p:cNvPr>
          <p:cNvSpPr/>
          <p:nvPr/>
        </p:nvSpPr>
        <p:spPr>
          <a:xfrm>
            <a:off x="1375313" y="5462874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06E5D3C-33BE-49E8-ADFC-3D0EA87ACECE}"/>
              </a:ext>
            </a:extLst>
          </p:cNvPr>
          <p:cNvSpPr/>
          <p:nvPr/>
        </p:nvSpPr>
        <p:spPr>
          <a:xfrm>
            <a:off x="1422689" y="5501121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B2881A73-352D-4326-A46D-FF1E97F552FD}"/>
              </a:ext>
            </a:extLst>
          </p:cNvPr>
          <p:cNvSpPr/>
          <p:nvPr/>
        </p:nvSpPr>
        <p:spPr>
          <a:xfrm>
            <a:off x="1467465" y="553566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0495E49A-DB64-4C17-BCA5-4C44D2D369F4}"/>
              </a:ext>
            </a:extLst>
          </p:cNvPr>
          <p:cNvSpPr/>
          <p:nvPr/>
        </p:nvSpPr>
        <p:spPr>
          <a:xfrm>
            <a:off x="4143726" y="553566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0FBE205B-A11A-4DDB-901C-E8D367593597}"/>
              </a:ext>
            </a:extLst>
          </p:cNvPr>
          <p:cNvSpPr/>
          <p:nvPr/>
        </p:nvSpPr>
        <p:spPr>
          <a:xfrm>
            <a:off x="1510772" y="5571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6599832-2800-45DE-84CA-68883C98A775}"/>
              </a:ext>
            </a:extLst>
          </p:cNvPr>
          <p:cNvSpPr/>
          <p:nvPr/>
        </p:nvSpPr>
        <p:spPr>
          <a:xfrm>
            <a:off x="2810457" y="5571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97D2EEC9-D17B-436F-902D-B700DEF08E64}"/>
              </a:ext>
            </a:extLst>
          </p:cNvPr>
          <p:cNvSpPr/>
          <p:nvPr/>
        </p:nvSpPr>
        <p:spPr>
          <a:xfrm>
            <a:off x="1544355" y="5606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6505E0D9-16D0-4EA7-80FC-1FB9A8394225}"/>
              </a:ext>
            </a:extLst>
          </p:cNvPr>
          <p:cNvSpPr/>
          <p:nvPr/>
        </p:nvSpPr>
        <p:spPr>
          <a:xfrm>
            <a:off x="2160615" y="5606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E118A49-F1EA-4D53-B535-30B7F536DD1E}"/>
              </a:ext>
            </a:extLst>
          </p:cNvPr>
          <p:cNvSpPr/>
          <p:nvPr/>
        </p:nvSpPr>
        <p:spPr>
          <a:xfrm>
            <a:off x="1577936" y="563746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AE035A2B-9C1B-44B4-8511-6B00D2D3DB01}"/>
              </a:ext>
            </a:extLst>
          </p:cNvPr>
          <p:cNvSpPr/>
          <p:nvPr/>
        </p:nvSpPr>
        <p:spPr>
          <a:xfrm>
            <a:off x="1852484" y="563746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1EDC8F6B-89D9-4F02-A729-0005CF914AB0}"/>
              </a:ext>
            </a:extLst>
          </p:cNvPr>
          <p:cNvSpPr/>
          <p:nvPr/>
        </p:nvSpPr>
        <p:spPr>
          <a:xfrm>
            <a:off x="2194196" y="564467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258105B9-95C6-4B9C-B5E1-36DD414E6D0B}"/>
              </a:ext>
            </a:extLst>
          </p:cNvPr>
          <p:cNvSpPr/>
          <p:nvPr/>
        </p:nvSpPr>
        <p:spPr>
          <a:xfrm>
            <a:off x="2468744" y="564467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2CB8B93F-94D7-4F33-972E-5C355A89F378}"/>
              </a:ext>
            </a:extLst>
          </p:cNvPr>
          <p:cNvSpPr/>
          <p:nvPr/>
        </p:nvSpPr>
        <p:spPr>
          <a:xfrm>
            <a:off x="2844040" y="56045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84C9C89-B199-4E7B-A5B7-47ADA5740FE8}"/>
              </a:ext>
            </a:extLst>
          </p:cNvPr>
          <p:cNvSpPr/>
          <p:nvPr/>
        </p:nvSpPr>
        <p:spPr>
          <a:xfrm>
            <a:off x="3460300" y="56045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20A2265-3A03-440A-9CE9-0CE2004BC560}"/>
              </a:ext>
            </a:extLst>
          </p:cNvPr>
          <p:cNvSpPr/>
          <p:nvPr/>
        </p:nvSpPr>
        <p:spPr>
          <a:xfrm>
            <a:off x="2877621" y="563543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D00C2A7-15B6-4730-AB9F-71F9C853EE6F}"/>
              </a:ext>
            </a:extLst>
          </p:cNvPr>
          <p:cNvSpPr/>
          <p:nvPr/>
        </p:nvSpPr>
        <p:spPr>
          <a:xfrm>
            <a:off x="3152169" y="563543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D68F7D58-1D61-44DA-AD9C-4ABEC965543E}"/>
              </a:ext>
            </a:extLst>
          </p:cNvPr>
          <p:cNvSpPr/>
          <p:nvPr/>
        </p:nvSpPr>
        <p:spPr>
          <a:xfrm>
            <a:off x="3493881" y="564265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44F1CBA8-C934-420C-9485-88DB6353FB71}"/>
              </a:ext>
            </a:extLst>
          </p:cNvPr>
          <p:cNvSpPr/>
          <p:nvPr/>
        </p:nvSpPr>
        <p:spPr>
          <a:xfrm>
            <a:off x="3768429" y="564265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A58B8895-AABA-4255-A756-18B6AE15812F}"/>
              </a:ext>
            </a:extLst>
          </p:cNvPr>
          <p:cNvSpPr/>
          <p:nvPr/>
        </p:nvSpPr>
        <p:spPr>
          <a:xfrm>
            <a:off x="4182171" y="556499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B459DF0A-CDED-4352-B44B-E007F8B8F20E}"/>
              </a:ext>
            </a:extLst>
          </p:cNvPr>
          <p:cNvSpPr/>
          <p:nvPr/>
        </p:nvSpPr>
        <p:spPr>
          <a:xfrm>
            <a:off x="5481856" y="556499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9DA479E8-8D8B-4D0F-9933-3A3966533C5B}"/>
              </a:ext>
            </a:extLst>
          </p:cNvPr>
          <p:cNvSpPr/>
          <p:nvPr/>
        </p:nvSpPr>
        <p:spPr>
          <a:xfrm>
            <a:off x="4215754" y="560007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93554405-6BA9-4456-8A82-69B8E943BC21}"/>
              </a:ext>
            </a:extLst>
          </p:cNvPr>
          <p:cNvSpPr/>
          <p:nvPr/>
        </p:nvSpPr>
        <p:spPr>
          <a:xfrm>
            <a:off x="4832014" y="560007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7E15B4D-47F2-4A84-809D-C6BC5BFE71C2}"/>
              </a:ext>
            </a:extLst>
          </p:cNvPr>
          <p:cNvSpPr/>
          <p:nvPr/>
        </p:nvSpPr>
        <p:spPr>
          <a:xfrm>
            <a:off x="4249335" y="5630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4E1C6D78-BDDA-4969-873A-314C6EEB4346}"/>
              </a:ext>
            </a:extLst>
          </p:cNvPr>
          <p:cNvSpPr/>
          <p:nvPr/>
        </p:nvSpPr>
        <p:spPr>
          <a:xfrm>
            <a:off x="4523883" y="5630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8DE67874-302F-4865-AB05-8C7412F43A51}"/>
              </a:ext>
            </a:extLst>
          </p:cNvPr>
          <p:cNvSpPr/>
          <p:nvPr/>
        </p:nvSpPr>
        <p:spPr>
          <a:xfrm>
            <a:off x="4865595" y="5638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AA88A9EC-FF6D-4E43-9FEF-FE2D95D7D479}"/>
              </a:ext>
            </a:extLst>
          </p:cNvPr>
          <p:cNvSpPr/>
          <p:nvPr/>
        </p:nvSpPr>
        <p:spPr>
          <a:xfrm>
            <a:off x="5140143" y="5638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8CC9414-77BB-43AC-B020-33825E81DBEF}"/>
              </a:ext>
            </a:extLst>
          </p:cNvPr>
          <p:cNvSpPr/>
          <p:nvPr/>
        </p:nvSpPr>
        <p:spPr>
          <a:xfrm>
            <a:off x="5515439" y="5598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C76EB892-7A45-496B-8735-ADCF17B161FD}"/>
              </a:ext>
            </a:extLst>
          </p:cNvPr>
          <p:cNvSpPr/>
          <p:nvPr/>
        </p:nvSpPr>
        <p:spPr>
          <a:xfrm>
            <a:off x="6131699" y="5598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833785F9-D033-48CF-B569-A4A1BE77FB15}"/>
              </a:ext>
            </a:extLst>
          </p:cNvPr>
          <p:cNvSpPr/>
          <p:nvPr/>
        </p:nvSpPr>
        <p:spPr>
          <a:xfrm>
            <a:off x="5549020" y="562889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D3528DB7-4C49-472E-B002-4A43FC4D1181}"/>
              </a:ext>
            </a:extLst>
          </p:cNvPr>
          <p:cNvSpPr/>
          <p:nvPr/>
        </p:nvSpPr>
        <p:spPr>
          <a:xfrm>
            <a:off x="5823568" y="562889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9EFFA991-5E56-471E-ABA0-5DCE4FB76330}"/>
              </a:ext>
            </a:extLst>
          </p:cNvPr>
          <p:cNvSpPr/>
          <p:nvPr/>
        </p:nvSpPr>
        <p:spPr>
          <a:xfrm>
            <a:off x="6165281" y="563611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FA17123-947F-479F-A939-5AA9F0FBEA31}"/>
              </a:ext>
            </a:extLst>
          </p:cNvPr>
          <p:cNvSpPr/>
          <p:nvPr/>
        </p:nvSpPr>
        <p:spPr>
          <a:xfrm>
            <a:off x="6439829" y="563611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1880D0A-213F-4C06-B46D-3F9ADC7E6E3E}"/>
              </a:ext>
            </a:extLst>
          </p:cNvPr>
          <p:cNvSpPr/>
          <p:nvPr/>
        </p:nvSpPr>
        <p:spPr>
          <a:xfrm>
            <a:off x="1422689" y="6119193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145C75D6-C5F8-4537-B739-4C1E7BA4DA2E}"/>
              </a:ext>
            </a:extLst>
          </p:cNvPr>
          <p:cNvSpPr/>
          <p:nvPr/>
        </p:nvSpPr>
        <p:spPr>
          <a:xfrm>
            <a:off x="1467465" y="615373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EB7D0D23-9A4E-4F71-B885-B47C3B9FFD84}"/>
              </a:ext>
            </a:extLst>
          </p:cNvPr>
          <p:cNvSpPr/>
          <p:nvPr/>
        </p:nvSpPr>
        <p:spPr>
          <a:xfrm>
            <a:off x="4143726" y="615373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94271F64-4A6E-4E56-A51F-726E6F769B7A}"/>
              </a:ext>
            </a:extLst>
          </p:cNvPr>
          <p:cNvSpPr/>
          <p:nvPr/>
        </p:nvSpPr>
        <p:spPr>
          <a:xfrm>
            <a:off x="1510772" y="618960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A909B186-FF62-4850-AA3C-A0B220C8DAA5}"/>
              </a:ext>
            </a:extLst>
          </p:cNvPr>
          <p:cNvSpPr/>
          <p:nvPr/>
        </p:nvSpPr>
        <p:spPr>
          <a:xfrm>
            <a:off x="2810457" y="618960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2ACE96D-AFB8-465B-83A7-C0CBFA1630BB}"/>
              </a:ext>
            </a:extLst>
          </p:cNvPr>
          <p:cNvSpPr/>
          <p:nvPr/>
        </p:nvSpPr>
        <p:spPr>
          <a:xfrm>
            <a:off x="1544355" y="622468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38EC676-2CD6-47D4-8D40-D9FC5939EB8C}"/>
              </a:ext>
            </a:extLst>
          </p:cNvPr>
          <p:cNvSpPr/>
          <p:nvPr/>
        </p:nvSpPr>
        <p:spPr>
          <a:xfrm>
            <a:off x="2160615" y="622468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5A2F73D-D94B-493B-89F1-D2A214BE569B}"/>
              </a:ext>
            </a:extLst>
          </p:cNvPr>
          <p:cNvSpPr/>
          <p:nvPr/>
        </p:nvSpPr>
        <p:spPr>
          <a:xfrm>
            <a:off x="1577936" y="625553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32B60FBD-F709-445F-9805-64BDB816B1F2}"/>
              </a:ext>
            </a:extLst>
          </p:cNvPr>
          <p:cNvSpPr/>
          <p:nvPr/>
        </p:nvSpPr>
        <p:spPr>
          <a:xfrm>
            <a:off x="1852484" y="625553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8850F92B-F74C-423B-B294-310E48E442E8}"/>
              </a:ext>
            </a:extLst>
          </p:cNvPr>
          <p:cNvSpPr/>
          <p:nvPr/>
        </p:nvSpPr>
        <p:spPr>
          <a:xfrm>
            <a:off x="2194196" y="626275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B0EC908E-C02D-4BE6-A12E-3EC33678F180}"/>
              </a:ext>
            </a:extLst>
          </p:cNvPr>
          <p:cNvSpPr/>
          <p:nvPr/>
        </p:nvSpPr>
        <p:spPr>
          <a:xfrm>
            <a:off x="2468744" y="626275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276F3926-687D-46E9-B4F3-3B6E1610EE28}"/>
              </a:ext>
            </a:extLst>
          </p:cNvPr>
          <p:cNvSpPr/>
          <p:nvPr/>
        </p:nvSpPr>
        <p:spPr>
          <a:xfrm>
            <a:off x="2844040" y="62226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6B7BEE5-CA40-479E-A7DD-09F36CF6AD11}"/>
              </a:ext>
            </a:extLst>
          </p:cNvPr>
          <p:cNvSpPr/>
          <p:nvPr/>
        </p:nvSpPr>
        <p:spPr>
          <a:xfrm>
            <a:off x="3460300" y="62226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897561A7-65D9-467C-9441-4A19AE15AC04}"/>
              </a:ext>
            </a:extLst>
          </p:cNvPr>
          <p:cNvSpPr/>
          <p:nvPr/>
        </p:nvSpPr>
        <p:spPr>
          <a:xfrm>
            <a:off x="2877621" y="625350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02115BA3-CF54-43C5-9CBC-9091019CE60D}"/>
              </a:ext>
            </a:extLst>
          </p:cNvPr>
          <p:cNvSpPr/>
          <p:nvPr/>
        </p:nvSpPr>
        <p:spPr>
          <a:xfrm>
            <a:off x="3152169" y="625350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C2B6748A-4FFA-4B31-8F84-BA942108CDD7}"/>
              </a:ext>
            </a:extLst>
          </p:cNvPr>
          <p:cNvSpPr/>
          <p:nvPr/>
        </p:nvSpPr>
        <p:spPr>
          <a:xfrm>
            <a:off x="3493881" y="626072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DEC0F985-1206-48F1-87F5-BA8FEA535208}"/>
              </a:ext>
            </a:extLst>
          </p:cNvPr>
          <p:cNvSpPr/>
          <p:nvPr/>
        </p:nvSpPr>
        <p:spPr>
          <a:xfrm>
            <a:off x="3768429" y="626072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2E9F91DC-E2B4-42E6-801E-4489977F87BF}"/>
              </a:ext>
            </a:extLst>
          </p:cNvPr>
          <p:cNvSpPr/>
          <p:nvPr/>
        </p:nvSpPr>
        <p:spPr>
          <a:xfrm>
            <a:off x="4182171" y="618306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C23A7EE0-EC44-460B-8AD5-18860946A5D7}"/>
              </a:ext>
            </a:extLst>
          </p:cNvPr>
          <p:cNvSpPr/>
          <p:nvPr/>
        </p:nvSpPr>
        <p:spPr>
          <a:xfrm>
            <a:off x="5481856" y="618306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1F954FB9-8682-4157-932F-61E5D9356D9B}"/>
              </a:ext>
            </a:extLst>
          </p:cNvPr>
          <p:cNvSpPr/>
          <p:nvPr/>
        </p:nvSpPr>
        <p:spPr>
          <a:xfrm>
            <a:off x="4215754" y="621814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3D9E747-76ED-497E-8B6B-4D728BC54E3A}"/>
              </a:ext>
            </a:extLst>
          </p:cNvPr>
          <p:cNvSpPr/>
          <p:nvPr/>
        </p:nvSpPr>
        <p:spPr>
          <a:xfrm>
            <a:off x="4832014" y="621814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DA9FCD34-09A7-4420-BB86-790636C06847}"/>
              </a:ext>
            </a:extLst>
          </p:cNvPr>
          <p:cNvSpPr/>
          <p:nvPr/>
        </p:nvSpPr>
        <p:spPr>
          <a:xfrm>
            <a:off x="4249335" y="624898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55DB40FD-8ABC-4E32-AA69-73FF1DB28FC0}"/>
              </a:ext>
            </a:extLst>
          </p:cNvPr>
          <p:cNvSpPr/>
          <p:nvPr/>
        </p:nvSpPr>
        <p:spPr>
          <a:xfrm>
            <a:off x="4523883" y="624898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85C3D4EB-B7A1-4EB5-AC10-FB12E9022F65}"/>
              </a:ext>
            </a:extLst>
          </p:cNvPr>
          <p:cNvSpPr/>
          <p:nvPr/>
        </p:nvSpPr>
        <p:spPr>
          <a:xfrm>
            <a:off x="4865595" y="625620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4C378A2C-8616-4A22-B913-9845FDFFDD0E}"/>
              </a:ext>
            </a:extLst>
          </p:cNvPr>
          <p:cNvSpPr/>
          <p:nvPr/>
        </p:nvSpPr>
        <p:spPr>
          <a:xfrm>
            <a:off x="5140143" y="625620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7EA73F29-C725-4C15-86A1-EBD830C0A719}"/>
              </a:ext>
            </a:extLst>
          </p:cNvPr>
          <p:cNvSpPr/>
          <p:nvPr/>
        </p:nvSpPr>
        <p:spPr>
          <a:xfrm>
            <a:off x="5515439" y="621612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EB51161D-C36F-489F-ACBB-0866BFCEDE84}"/>
              </a:ext>
            </a:extLst>
          </p:cNvPr>
          <p:cNvSpPr/>
          <p:nvPr/>
        </p:nvSpPr>
        <p:spPr>
          <a:xfrm>
            <a:off x="6131699" y="621612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3FF85F4-4139-4043-A25E-41D7A469E18E}"/>
              </a:ext>
            </a:extLst>
          </p:cNvPr>
          <p:cNvSpPr/>
          <p:nvPr/>
        </p:nvSpPr>
        <p:spPr>
          <a:xfrm>
            <a:off x="5549020" y="624696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CF7C5D22-5615-4153-9C90-15B18AAE0917}"/>
              </a:ext>
            </a:extLst>
          </p:cNvPr>
          <p:cNvSpPr/>
          <p:nvPr/>
        </p:nvSpPr>
        <p:spPr>
          <a:xfrm>
            <a:off x="5823568" y="624696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296E4705-04A9-4B35-8D4C-AAB1F54FA252}"/>
              </a:ext>
            </a:extLst>
          </p:cNvPr>
          <p:cNvSpPr/>
          <p:nvPr/>
        </p:nvSpPr>
        <p:spPr>
          <a:xfrm>
            <a:off x="6165281" y="625418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5939484E-2691-473E-8BAE-76C9EB80BACE}"/>
              </a:ext>
            </a:extLst>
          </p:cNvPr>
          <p:cNvSpPr/>
          <p:nvPr/>
        </p:nvSpPr>
        <p:spPr>
          <a:xfrm>
            <a:off x="6439829" y="625418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C8FAB-97A8-4F15-86EE-DB548054826B}"/>
              </a:ext>
            </a:extLst>
          </p:cNvPr>
          <p:cNvSpPr txBox="1"/>
          <p:nvPr/>
        </p:nvSpPr>
        <p:spPr>
          <a:xfrm>
            <a:off x="300461" y="470421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80C9DF4E-3647-4C00-BEA5-D9BF5D288CB3}"/>
              </a:ext>
            </a:extLst>
          </p:cNvPr>
          <p:cNvSpPr txBox="1"/>
          <p:nvPr/>
        </p:nvSpPr>
        <p:spPr>
          <a:xfrm>
            <a:off x="300461" y="594415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E7D38C0B-C632-4F1F-891C-D4B3F2CE5EB9}"/>
              </a:ext>
            </a:extLst>
          </p:cNvPr>
          <p:cNvSpPr txBox="1"/>
          <p:nvPr/>
        </p:nvSpPr>
        <p:spPr>
          <a:xfrm>
            <a:off x="1255205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21C7BDD3-B795-48EC-B9AF-511082828163}"/>
              </a:ext>
            </a:extLst>
          </p:cNvPr>
          <p:cNvSpPr txBox="1"/>
          <p:nvPr/>
        </p:nvSpPr>
        <p:spPr>
          <a:xfrm>
            <a:off x="4259184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DC87C308-1530-4B52-A215-0FB3C67331EE}"/>
              </a:ext>
            </a:extLst>
          </p:cNvPr>
          <p:cNvSpPr txBox="1"/>
          <p:nvPr/>
        </p:nvSpPr>
        <p:spPr>
          <a:xfrm>
            <a:off x="2824786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FDDDDA8-A158-40C7-9715-9C7F1D33502C}"/>
              </a:ext>
            </a:extLst>
          </p:cNvPr>
          <p:cNvSpPr txBox="1"/>
          <p:nvPr/>
        </p:nvSpPr>
        <p:spPr>
          <a:xfrm>
            <a:off x="5682645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3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65774" y="848267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962154" y="911454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664734" y="1188264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927274" y="1175406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8254534" y="1196046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8464219" y="1181394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869316" y="1204897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913753" y="1195378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F75E41C-3ED5-407C-BEA0-67D45B057682}"/>
              </a:ext>
            </a:extLst>
          </p:cNvPr>
          <p:cNvSpPr/>
          <p:nvPr/>
        </p:nvSpPr>
        <p:spPr>
          <a:xfrm>
            <a:off x="2418508" y="1488718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52CC31E-1D73-4CAE-89E9-B221E2EC9D29}"/>
              </a:ext>
            </a:extLst>
          </p:cNvPr>
          <p:cNvSpPr/>
          <p:nvPr/>
        </p:nvSpPr>
        <p:spPr>
          <a:xfrm>
            <a:off x="2465884" y="1526964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611650-C9C9-420C-A011-80A4D78117C3}"/>
              </a:ext>
            </a:extLst>
          </p:cNvPr>
          <p:cNvSpPr/>
          <p:nvPr/>
        </p:nvSpPr>
        <p:spPr>
          <a:xfrm>
            <a:off x="2510660" y="1561507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C3E6CB-805A-40AB-9F1E-1495A0601F13}"/>
              </a:ext>
            </a:extLst>
          </p:cNvPr>
          <p:cNvSpPr/>
          <p:nvPr/>
        </p:nvSpPr>
        <p:spPr>
          <a:xfrm>
            <a:off x="5186921" y="1561507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B0D413C-AAEE-4126-B111-7B61F0FFC40C}"/>
              </a:ext>
            </a:extLst>
          </p:cNvPr>
          <p:cNvSpPr/>
          <p:nvPr/>
        </p:nvSpPr>
        <p:spPr>
          <a:xfrm>
            <a:off x="2553967" y="159737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91CADF8-5CBD-48E8-B9BF-C2BA4D41A8E0}"/>
              </a:ext>
            </a:extLst>
          </p:cNvPr>
          <p:cNvSpPr/>
          <p:nvPr/>
        </p:nvSpPr>
        <p:spPr>
          <a:xfrm>
            <a:off x="3853652" y="159737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44DF174-332E-481E-AAF2-382797E649D2}"/>
              </a:ext>
            </a:extLst>
          </p:cNvPr>
          <p:cNvSpPr/>
          <p:nvPr/>
        </p:nvSpPr>
        <p:spPr>
          <a:xfrm>
            <a:off x="2587550" y="16324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A6FF6DC-21F1-4FCA-B9D6-5B1C500BFF2C}"/>
              </a:ext>
            </a:extLst>
          </p:cNvPr>
          <p:cNvSpPr/>
          <p:nvPr/>
        </p:nvSpPr>
        <p:spPr>
          <a:xfrm>
            <a:off x="3203810" y="16324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108E7E2-6578-4410-9EFA-3E9A63E26CFC}"/>
              </a:ext>
            </a:extLst>
          </p:cNvPr>
          <p:cNvSpPr/>
          <p:nvPr/>
        </p:nvSpPr>
        <p:spPr>
          <a:xfrm>
            <a:off x="2621131" y="166330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8C6467B-17A5-40A7-8421-CF9B405E0721}"/>
              </a:ext>
            </a:extLst>
          </p:cNvPr>
          <p:cNvSpPr/>
          <p:nvPr/>
        </p:nvSpPr>
        <p:spPr>
          <a:xfrm>
            <a:off x="2895679" y="166330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33708C6-3D3B-4D0C-AD76-E478A68A29B3}"/>
              </a:ext>
            </a:extLst>
          </p:cNvPr>
          <p:cNvSpPr/>
          <p:nvPr/>
        </p:nvSpPr>
        <p:spPr>
          <a:xfrm>
            <a:off x="3237391" y="16705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0F2FD8-E2C9-457C-87D7-B67FF1ED478F}"/>
              </a:ext>
            </a:extLst>
          </p:cNvPr>
          <p:cNvSpPr/>
          <p:nvPr/>
        </p:nvSpPr>
        <p:spPr>
          <a:xfrm>
            <a:off x="3511939" y="16705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D66111A-0D24-4656-BE67-F3A577505220}"/>
              </a:ext>
            </a:extLst>
          </p:cNvPr>
          <p:cNvSpPr/>
          <p:nvPr/>
        </p:nvSpPr>
        <p:spPr>
          <a:xfrm>
            <a:off x="3887235" y="163043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47E5DA1-F086-4FE0-B198-97FAA4F8919D}"/>
              </a:ext>
            </a:extLst>
          </p:cNvPr>
          <p:cNvSpPr/>
          <p:nvPr/>
        </p:nvSpPr>
        <p:spPr>
          <a:xfrm>
            <a:off x="4503495" y="163043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277DDA7-767D-4569-8A57-F72062A015BA}"/>
              </a:ext>
            </a:extLst>
          </p:cNvPr>
          <p:cNvSpPr/>
          <p:nvPr/>
        </p:nvSpPr>
        <p:spPr>
          <a:xfrm>
            <a:off x="3920816" y="166127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D139F0A-CFF9-44E2-9404-88AF63689C22}"/>
              </a:ext>
            </a:extLst>
          </p:cNvPr>
          <p:cNvSpPr/>
          <p:nvPr/>
        </p:nvSpPr>
        <p:spPr>
          <a:xfrm>
            <a:off x="4195364" y="166127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C321633-0B6C-4560-BE19-27F184899349}"/>
              </a:ext>
            </a:extLst>
          </p:cNvPr>
          <p:cNvSpPr/>
          <p:nvPr/>
        </p:nvSpPr>
        <p:spPr>
          <a:xfrm>
            <a:off x="4537076" y="166849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F74EB6E-A44B-49F2-9E06-692498A1CC16}"/>
              </a:ext>
            </a:extLst>
          </p:cNvPr>
          <p:cNvSpPr/>
          <p:nvPr/>
        </p:nvSpPr>
        <p:spPr>
          <a:xfrm>
            <a:off x="4811624" y="166849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9755F24-ADC0-48FD-B74B-266A8BA4F864}"/>
              </a:ext>
            </a:extLst>
          </p:cNvPr>
          <p:cNvSpPr/>
          <p:nvPr/>
        </p:nvSpPr>
        <p:spPr>
          <a:xfrm>
            <a:off x="5225366" y="1590833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AFD4DBE-FC29-4A41-959B-C31AD9148BF6}"/>
              </a:ext>
            </a:extLst>
          </p:cNvPr>
          <p:cNvSpPr/>
          <p:nvPr/>
        </p:nvSpPr>
        <p:spPr>
          <a:xfrm>
            <a:off x="6525051" y="1590833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964907E-E2DA-4536-B1C3-2E138E6676AF}"/>
              </a:ext>
            </a:extLst>
          </p:cNvPr>
          <p:cNvSpPr/>
          <p:nvPr/>
        </p:nvSpPr>
        <p:spPr>
          <a:xfrm>
            <a:off x="5258949" y="162591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54A9CC6-01B1-42D9-9821-52505A187E07}"/>
              </a:ext>
            </a:extLst>
          </p:cNvPr>
          <p:cNvSpPr/>
          <p:nvPr/>
        </p:nvSpPr>
        <p:spPr>
          <a:xfrm>
            <a:off x="5875209" y="162591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C57CB4D-F26C-43E9-BDE3-82DEA965606A}"/>
              </a:ext>
            </a:extLst>
          </p:cNvPr>
          <p:cNvSpPr/>
          <p:nvPr/>
        </p:nvSpPr>
        <p:spPr>
          <a:xfrm>
            <a:off x="5292530" y="165676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A2CE4F-89CF-4B54-8E98-5747BD35E942}"/>
              </a:ext>
            </a:extLst>
          </p:cNvPr>
          <p:cNvSpPr/>
          <p:nvPr/>
        </p:nvSpPr>
        <p:spPr>
          <a:xfrm>
            <a:off x="5567078" y="165676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6E4299-7561-48C2-8364-7A5847DCCA95}"/>
              </a:ext>
            </a:extLst>
          </p:cNvPr>
          <p:cNvSpPr/>
          <p:nvPr/>
        </p:nvSpPr>
        <p:spPr>
          <a:xfrm>
            <a:off x="5908790" y="166398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C85C184-C754-4DAC-B98C-3BC87300C59C}"/>
              </a:ext>
            </a:extLst>
          </p:cNvPr>
          <p:cNvSpPr/>
          <p:nvPr/>
        </p:nvSpPr>
        <p:spPr>
          <a:xfrm>
            <a:off x="6183338" y="166398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F2F676E-995B-4216-BCD2-8AB0EE708B13}"/>
              </a:ext>
            </a:extLst>
          </p:cNvPr>
          <p:cNvSpPr/>
          <p:nvPr/>
        </p:nvSpPr>
        <p:spPr>
          <a:xfrm>
            <a:off x="6558634" y="162389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95926B-3E34-402E-8E0A-4EE8AD73A024}"/>
              </a:ext>
            </a:extLst>
          </p:cNvPr>
          <p:cNvSpPr/>
          <p:nvPr/>
        </p:nvSpPr>
        <p:spPr>
          <a:xfrm>
            <a:off x="7174894" y="162389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E778E90-1393-4B19-89B3-66899D764961}"/>
              </a:ext>
            </a:extLst>
          </p:cNvPr>
          <p:cNvSpPr/>
          <p:nvPr/>
        </p:nvSpPr>
        <p:spPr>
          <a:xfrm>
            <a:off x="6592215" y="165473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43AA02-96AD-4806-B12B-4CFAEE558A62}"/>
              </a:ext>
            </a:extLst>
          </p:cNvPr>
          <p:cNvSpPr/>
          <p:nvPr/>
        </p:nvSpPr>
        <p:spPr>
          <a:xfrm>
            <a:off x="6866763" y="165473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5416AED-E572-49D3-9BB4-D451DA376804}"/>
              </a:ext>
            </a:extLst>
          </p:cNvPr>
          <p:cNvSpPr/>
          <p:nvPr/>
        </p:nvSpPr>
        <p:spPr>
          <a:xfrm>
            <a:off x="7208476" y="166195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32BA5DE-F03C-4A40-B283-358AAE185949}"/>
              </a:ext>
            </a:extLst>
          </p:cNvPr>
          <p:cNvSpPr/>
          <p:nvPr/>
        </p:nvSpPr>
        <p:spPr>
          <a:xfrm>
            <a:off x="7483024" y="166195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C8949E5-A3BA-40E9-B940-5514C00099AF}"/>
              </a:ext>
            </a:extLst>
          </p:cNvPr>
          <p:cNvSpPr/>
          <p:nvPr/>
        </p:nvSpPr>
        <p:spPr>
          <a:xfrm>
            <a:off x="2465884" y="2145036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8BECB5F-86F4-4FAC-8EDD-8869E2A210D0}"/>
              </a:ext>
            </a:extLst>
          </p:cNvPr>
          <p:cNvSpPr/>
          <p:nvPr/>
        </p:nvSpPr>
        <p:spPr>
          <a:xfrm>
            <a:off x="2510660" y="217957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2573E33-FA26-407A-9618-40026A76D9F0}"/>
              </a:ext>
            </a:extLst>
          </p:cNvPr>
          <p:cNvSpPr/>
          <p:nvPr/>
        </p:nvSpPr>
        <p:spPr>
          <a:xfrm>
            <a:off x="5186921" y="217957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5F39A5D-E2FF-4E57-B12A-FD2F314EB151}"/>
              </a:ext>
            </a:extLst>
          </p:cNvPr>
          <p:cNvSpPr/>
          <p:nvPr/>
        </p:nvSpPr>
        <p:spPr>
          <a:xfrm>
            <a:off x="2553967" y="2215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4DA762-B516-4AA4-A4E6-8D5E66FAA276}"/>
              </a:ext>
            </a:extLst>
          </p:cNvPr>
          <p:cNvSpPr/>
          <p:nvPr/>
        </p:nvSpPr>
        <p:spPr>
          <a:xfrm>
            <a:off x="3853652" y="2215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7695AC5-D1ED-4C1C-9C49-49C375DF20FA}"/>
              </a:ext>
            </a:extLst>
          </p:cNvPr>
          <p:cNvSpPr/>
          <p:nvPr/>
        </p:nvSpPr>
        <p:spPr>
          <a:xfrm>
            <a:off x="2587550" y="2250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626B6C9-F338-480D-A709-695D6ED17A67}"/>
              </a:ext>
            </a:extLst>
          </p:cNvPr>
          <p:cNvSpPr/>
          <p:nvPr/>
        </p:nvSpPr>
        <p:spPr>
          <a:xfrm>
            <a:off x="3203810" y="2250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22DB8FF-BCCD-49DE-A69F-38A3FB848371}"/>
              </a:ext>
            </a:extLst>
          </p:cNvPr>
          <p:cNvSpPr/>
          <p:nvPr/>
        </p:nvSpPr>
        <p:spPr>
          <a:xfrm>
            <a:off x="2621131" y="228137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F31BFD1-7E53-424E-B84B-78315A06E2E0}"/>
              </a:ext>
            </a:extLst>
          </p:cNvPr>
          <p:cNvSpPr/>
          <p:nvPr/>
        </p:nvSpPr>
        <p:spPr>
          <a:xfrm>
            <a:off x="2895679" y="228137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5C6B21-45F6-4CDC-8063-77BFDA7629B2}"/>
              </a:ext>
            </a:extLst>
          </p:cNvPr>
          <p:cNvSpPr/>
          <p:nvPr/>
        </p:nvSpPr>
        <p:spPr>
          <a:xfrm>
            <a:off x="3237391" y="22885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F727FEA-C013-4DC1-8DEE-B828A564BE71}"/>
              </a:ext>
            </a:extLst>
          </p:cNvPr>
          <p:cNvSpPr/>
          <p:nvPr/>
        </p:nvSpPr>
        <p:spPr>
          <a:xfrm>
            <a:off x="3511939" y="22885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9565FB8-CE66-4F06-909A-64CA28D870D5}"/>
              </a:ext>
            </a:extLst>
          </p:cNvPr>
          <p:cNvSpPr/>
          <p:nvPr/>
        </p:nvSpPr>
        <p:spPr>
          <a:xfrm>
            <a:off x="3887235" y="224850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675892D-124B-417B-A309-A4580B9D04AA}"/>
              </a:ext>
            </a:extLst>
          </p:cNvPr>
          <p:cNvSpPr/>
          <p:nvPr/>
        </p:nvSpPr>
        <p:spPr>
          <a:xfrm>
            <a:off x="4503495" y="224850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FB2D11D-215F-47AA-BEE4-F6DBAA4B2285}"/>
              </a:ext>
            </a:extLst>
          </p:cNvPr>
          <p:cNvSpPr/>
          <p:nvPr/>
        </p:nvSpPr>
        <p:spPr>
          <a:xfrm>
            <a:off x="3920816" y="227934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62BE02D-69ED-44FD-BC47-B46D54E92ED3}"/>
              </a:ext>
            </a:extLst>
          </p:cNvPr>
          <p:cNvSpPr/>
          <p:nvPr/>
        </p:nvSpPr>
        <p:spPr>
          <a:xfrm>
            <a:off x="4195364" y="227934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856C78D8-92DC-4FA5-B52D-9013D72ACF05}"/>
              </a:ext>
            </a:extLst>
          </p:cNvPr>
          <p:cNvSpPr/>
          <p:nvPr/>
        </p:nvSpPr>
        <p:spPr>
          <a:xfrm>
            <a:off x="4537076" y="228656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7B376F4-E62D-467D-B43D-582B53593216}"/>
              </a:ext>
            </a:extLst>
          </p:cNvPr>
          <p:cNvSpPr/>
          <p:nvPr/>
        </p:nvSpPr>
        <p:spPr>
          <a:xfrm>
            <a:off x="4811624" y="228656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857D644-D01C-4485-8E67-70CBFA11DDAB}"/>
              </a:ext>
            </a:extLst>
          </p:cNvPr>
          <p:cNvSpPr/>
          <p:nvPr/>
        </p:nvSpPr>
        <p:spPr>
          <a:xfrm>
            <a:off x="5225366" y="2208905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099A6B-2C41-40A6-A871-C1C55576775F}"/>
              </a:ext>
            </a:extLst>
          </p:cNvPr>
          <p:cNvSpPr/>
          <p:nvPr/>
        </p:nvSpPr>
        <p:spPr>
          <a:xfrm>
            <a:off x="6525051" y="2208905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FD22D59-3858-4F7F-A362-0255426CAB27}"/>
              </a:ext>
            </a:extLst>
          </p:cNvPr>
          <p:cNvSpPr/>
          <p:nvPr/>
        </p:nvSpPr>
        <p:spPr>
          <a:xfrm>
            <a:off x="5258949" y="22439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558943D-1294-4D33-9416-5CD1F816360A}"/>
              </a:ext>
            </a:extLst>
          </p:cNvPr>
          <p:cNvSpPr/>
          <p:nvPr/>
        </p:nvSpPr>
        <p:spPr>
          <a:xfrm>
            <a:off x="5875209" y="22439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7C2C561-0591-40E9-BC60-884839F7C54F}"/>
              </a:ext>
            </a:extLst>
          </p:cNvPr>
          <p:cNvSpPr/>
          <p:nvPr/>
        </p:nvSpPr>
        <p:spPr>
          <a:xfrm>
            <a:off x="5292530" y="2274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3AE65C1-C87E-448A-BA35-EC76BE3D9A1B}"/>
              </a:ext>
            </a:extLst>
          </p:cNvPr>
          <p:cNvSpPr/>
          <p:nvPr/>
        </p:nvSpPr>
        <p:spPr>
          <a:xfrm>
            <a:off x="5567078" y="2274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1C7408B-AFFE-43B1-8B68-47B06356FDFA}"/>
              </a:ext>
            </a:extLst>
          </p:cNvPr>
          <p:cNvSpPr/>
          <p:nvPr/>
        </p:nvSpPr>
        <p:spPr>
          <a:xfrm>
            <a:off x="5908790" y="2282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5B20A11-5E96-47E2-9260-79C440157A62}"/>
              </a:ext>
            </a:extLst>
          </p:cNvPr>
          <p:cNvSpPr/>
          <p:nvPr/>
        </p:nvSpPr>
        <p:spPr>
          <a:xfrm>
            <a:off x="6183338" y="2282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CC307DB-4A3D-46BE-89D4-C3725EEC39B8}"/>
              </a:ext>
            </a:extLst>
          </p:cNvPr>
          <p:cNvSpPr/>
          <p:nvPr/>
        </p:nvSpPr>
        <p:spPr>
          <a:xfrm>
            <a:off x="6558634" y="2241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693256FB-2024-4A5E-BA26-A7D6C312E172}"/>
              </a:ext>
            </a:extLst>
          </p:cNvPr>
          <p:cNvSpPr/>
          <p:nvPr/>
        </p:nvSpPr>
        <p:spPr>
          <a:xfrm>
            <a:off x="7174894" y="2241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65706DE-7929-4533-8601-5D2048ED8457}"/>
              </a:ext>
            </a:extLst>
          </p:cNvPr>
          <p:cNvSpPr/>
          <p:nvPr/>
        </p:nvSpPr>
        <p:spPr>
          <a:xfrm>
            <a:off x="6592215" y="227280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B1713517-1EE5-4E44-9C09-FB2256F4D88F}"/>
              </a:ext>
            </a:extLst>
          </p:cNvPr>
          <p:cNvSpPr/>
          <p:nvPr/>
        </p:nvSpPr>
        <p:spPr>
          <a:xfrm>
            <a:off x="6866763" y="227280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41B17245-47B0-4344-AC10-6F648AAA94A4}"/>
              </a:ext>
            </a:extLst>
          </p:cNvPr>
          <p:cNvSpPr/>
          <p:nvPr/>
        </p:nvSpPr>
        <p:spPr>
          <a:xfrm>
            <a:off x="7208476" y="228002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750F0223-9F5E-4D03-B892-5FE9627E19AF}"/>
              </a:ext>
            </a:extLst>
          </p:cNvPr>
          <p:cNvSpPr/>
          <p:nvPr/>
        </p:nvSpPr>
        <p:spPr>
          <a:xfrm>
            <a:off x="7483024" y="228002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282CB08-17A5-476E-A04E-781E265FE6C1}"/>
              </a:ext>
            </a:extLst>
          </p:cNvPr>
          <p:cNvSpPr/>
          <p:nvPr/>
        </p:nvSpPr>
        <p:spPr>
          <a:xfrm>
            <a:off x="2418508" y="2753790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979C1E6-B0D2-49D5-B0B6-153DCDB6FDA9}"/>
              </a:ext>
            </a:extLst>
          </p:cNvPr>
          <p:cNvSpPr/>
          <p:nvPr/>
        </p:nvSpPr>
        <p:spPr>
          <a:xfrm>
            <a:off x="2465884" y="279203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331CBF1-A4C2-4CE7-ADC7-B0F9F2D1E84E}"/>
              </a:ext>
            </a:extLst>
          </p:cNvPr>
          <p:cNvSpPr/>
          <p:nvPr/>
        </p:nvSpPr>
        <p:spPr>
          <a:xfrm>
            <a:off x="2510660" y="282657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140FA6B9-5622-4EF4-99EB-1D7A6F53017C}"/>
              </a:ext>
            </a:extLst>
          </p:cNvPr>
          <p:cNvSpPr/>
          <p:nvPr/>
        </p:nvSpPr>
        <p:spPr>
          <a:xfrm>
            <a:off x="5186921" y="282657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7FE76AE-F3AA-44BB-962A-A78690F91262}"/>
              </a:ext>
            </a:extLst>
          </p:cNvPr>
          <p:cNvSpPr/>
          <p:nvPr/>
        </p:nvSpPr>
        <p:spPr>
          <a:xfrm>
            <a:off x="2553967" y="2862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5F2AE8F-FE1C-424B-88A9-D7061B2CC9AE}"/>
              </a:ext>
            </a:extLst>
          </p:cNvPr>
          <p:cNvSpPr/>
          <p:nvPr/>
        </p:nvSpPr>
        <p:spPr>
          <a:xfrm>
            <a:off x="3853652" y="2862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5874300-A278-42BE-A700-461A17CA9F66}"/>
              </a:ext>
            </a:extLst>
          </p:cNvPr>
          <p:cNvSpPr/>
          <p:nvPr/>
        </p:nvSpPr>
        <p:spPr>
          <a:xfrm>
            <a:off x="2587550" y="2897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AEE876AC-6236-45B6-ADBB-FEBC45D3FB7D}"/>
              </a:ext>
            </a:extLst>
          </p:cNvPr>
          <p:cNvSpPr/>
          <p:nvPr/>
        </p:nvSpPr>
        <p:spPr>
          <a:xfrm>
            <a:off x="3203810" y="2897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7B7C1AC-FAE7-40C9-8A8F-684721277AAE}"/>
              </a:ext>
            </a:extLst>
          </p:cNvPr>
          <p:cNvSpPr/>
          <p:nvPr/>
        </p:nvSpPr>
        <p:spPr>
          <a:xfrm>
            <a:off x="2621131" y="29283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536A57F-AFA3-4A62-BEBA-8223EC0122FF}"/>
              </a:ext>
            </a:extLst>
          </p:cNvPr>
          <p:cNvSpPr/>
          <p:nvPr/>
        </p:nvSpPr>
        <p:spPr>
          <a:xfrm>
            <a:off x="2895679" y="29283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10A95B35-D0CC-40BE-B13C-94E7B1E88D0C}"/>
              </a:ext>
            </a:extLst>
          </p:cNvPr>
          <p:cNvSpPr/>
          <p:nvPr/>
        </p:nvSpPr>
        <p:spPr>
          <a:xfrm>
            <a:off x="3237391" y="29355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C6F557AA-7658-479C-816B-493D2F55B174}"/>
              </a:ext>
            </a:extLst>
          </p:cNvPr>
          <p:cNvSpPr/>
          <p:nvPr/>
        </p:nvSpPr>
        <p:spPr>
          <a:xfrm>
            <a:off x="3511939" y="29355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9184DECF-CB7E-460F-87A9-121999AC44A9}"/>
              </a:ext>
            </a:extLst>
          </p:cNvPr>
          <p:cNvSpPr/>
          <p:nvPr/>
        </p:nvSpPr>
        <p:spPr>
          <a:xfrm>
            <a:off x="3887235" y="289550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D20B1B2-0648-49F4-BABB-05E5159AF954}"/>
              </a:ext>
            </a:extLst>
          </p:cNvPr>
          <p:cNvSpPr/>
          <p:nvPr/>
        </p:nvSpPr>
        <p:spPr>
          <a:xfrm>
            <a:off x="4503495" y="289550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924C3CE-D02A-4EC0-94EF-F81B25F8446B}"/>
              </a:ext>
            </a:extLst>
          </p:cNvPr>
          <p:cNvSpPr/>
          <p:nvPr/>
        </p:nvSpPr>
        <p:spPr>
          <a:xfrm>
            <a:off x="3920816" y="292634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9103F56-DA30-4E68-B451-FBD8FCF848EB}"/>
              </a:ext>
            </a:extLst>
          </p:cNvPr>
          <p:cNvSpPr/>
          <p:nvPr/>
        </p:nvSpPr>
        <p:spPr>
          <a:xfrm>
            <a:off x="4195364" y="292634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3390BE1C-25DB-4929-A96A-FFCEA89EDD10}"/>
              </a:ext>
            </a:extLst>
          </p:cNvPr>
          <p:cNvSpPr/>
          <p:nvPr/>
        </p:nvSpPr>
        <p:spPr>
          <a:xfrm>
            <a:off x="4537076" y="293356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0FD8A59-E8A7-41E7-924B-421BDF27D5C9}"/>
              </a:ext>
            </a:extLst>
          </p:cNvPr>
          <p:cNvSpPr/>
          <p:nvPr/>
        </p:nvSpPr>
        <p:spPr>
          <a:xfrm>
            <a:off x="4811624" y="293356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AB3D092-2F99-4DC0-AA7E-406705E04C07}"/>
              </a:ext>
            </a:extLst>
          </p:cNvPr>
          <p:cNvSpPr/>
          <p:nvPr/>
        </p:nvSpPr>
        <p:spPr>
          <a:xfrm>
            <a:off x="5225366" y="285590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3FB05FF8-7B40-4D06-B7D3-C1DD230FF2E6}"/>
              </a:ext>
            </a:extLst>
          </p:cNvPr>
          <p:cNvSpPr/>
          <p:nvPr/>
        </p:nvSpPr>
        <p:spPr>
          <a:xfrm>
            <a:off x="6525051" y="285590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73D8C3-1EB4-4476-A1F3-2F735BCD28CB}"/>
              </a:ext>
            </a:extLst>
          </p:cNvPr>
          <p:cNvSpPr/>
          <p:nvPr/>
        </p:nvSpPr>
        <p:spPr>
          <a:xfrm>
            <a:off x="5258949" y="28909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320D139-DA9D-460B-B818-7E16E6B14A01}"/>
              </a:ext>
            </a:extLst>
          </p:cNvPr>
          <p:cNvSpPr/>
          <p:nvPr/>
        </p:nvSpPr>
        <p:spPr>
          <a:xfrm>
            <a:off x="5875209" y="28909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7091F82-43DB-42EB-9AAD-CFCE689A8586}"/>
              </a:ext>
            </a:extLst>
          </p:cNvPr>
          <p:cNvSpPr/>
          <p:nvPr/>
        </p:nvSpPr>
        <p:spPr>
          <a:xfrm>
            <a:off x="5292530" y="2921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CF0C3D4-F5EE-4661-A0DD-575D35FA195C}"/>
              </a:ext>
            </a:extLst>
          </p:cNvPr>
          <p:cNvSpPr/>
          <p:nvPr/>
        </p:nvSpPr>
        <p:spPr>
          <a:xfrm>
            <a:off x="5567078" y="2921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48EB071-A9FE-4D4F-BC3D-62A7C1E99DA3}"/>
              </a:ext>
            </a:extLst>
          </p:cNvPr>
          <p:cNvSpPr/>
          <p:nvPr/>
        </p:nvSpPr>
        <p:spPr>
          <a:xfrm>
            <a:off x="5908790" y="2929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ADA89E6-3FF3-48B0-B64A-A3ED80488569}"/>
              </a:ext>
            </a:extLst>
          </p:cNvPr>
          <p:cNvSpPr/>
          <p:nvPr/>
        </p:nvSpPr>
        <p:spPr>
          <a:xfrm>
            <a:off x="6183338" y="2929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1B3A6395-7473-4EAB-ACD7-AA6BA9808613}"/>
              </a:ext>
            </a:extLst>
          </p:cNvPr>
          <p:cNvSpPr/>
          <p:nvPr/>
        </p:nvSpPr>
        <p:spPr>
          <a:xfrm>
            <a:off x="6558634" y="2888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719B8BD-0902-4D27-92EE-FAF1042B94F5}"/>
              </a:ext>
            </a:extLst>
          </p:cNvPr>
          <p:cNvSpPr/>
          <p:nvPr/>
        </p:nvSpPr>
        <p:spPr>
          <a:xfrm>
            <a:off x="7174894" y="2888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30370616-2F60-460C-B595-7CD48EFCA94A}"/>
              </a:ext>
            </a:extLst>
          </p:cNvPr>
          <p:cNvSpPr/>
          <p:nvPr/>
        </p:nvSpPr>
        <p:spPr>
          <a:xfrm>
            <a:off x="6592215" y="291980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D63F9971-2FEB-4B16-8554-7CC3273B5B94}"/>
              </a:ext>
            </a:extLst>
          </p:cNvPr>
          <p:cNvSpPr/>
          <p:nvPr/>
        </p:nvSpPr>
        <p:spPr>
          <a:xfrm>
            <a:off x="6866763" y="291980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B60301F7-67C9-4F0C-BEE5-BC30FA1818CF}"/>
              </a:ext>
            </a:extLst>
          </p:cNvPr>
          <p:cNvSpPr/>
          <p:nvPr/>
        </p:nvSpPr>
        <p:spPr>
          <a:xfrm>
            <a:off x="7208476" y="292702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C41F76-62BF-4F15-9BCD-E2C3F557CBF8}"/>
              </a:ext>
            </a:extLst>
          </p:cNvPr>
          <p:cNvSpPr/>
          <p:nvPr/>
        </p:nvSpPr>
        <p:spPr>
          <a:xfrm>
            <a:off x="7483024" y="292702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0645C2A-F7C2-4B79-A452-BB99F0A1EB22}"/>
              </a:ext>
            </a:extLst>
          </p:cNvPr>
          <p:cNvSpPr/>
          <p:nvPr/>
        </p:nvSpPr>
        <p:spPr>
          <a:xfrm>
            <a:off x="2465884" y="3410109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80EB939-6671-4DC2-A1CC-49EBBF796AD5}"/>
              </a:ext>
            </a:extLst>
          </p:cNvPr>
          <p:cNvSpPr/>
          <p:nvPr/>
        </p:nvSpPr>
        <p:spPr>
          <a:xfrm>
            <a:off x="2510660" y="344465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AC95F47-A8F5-4AB5-B50D-4E4DE3265D1B}"/>
              </a:ext>
            </a:extLst>
          </p:cNvPr>
          <p:cNvSpPr/>
          <p:nvPr/>
        </p:nvSpPr>
        <p:spPr>
          <a:xfrm>
            <a:off x="5186921" y="344465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23E9422-48D9-4616-A081-E38D16C4F93C}"/>
              </a:ext>
            </a:extLst>
          </p:cNvPr>
          <p:cNvSpPr/>
          <p:nvPr/>
        </p:nvSpPr>
        <p:spPr>
          <a:xfrm>
            <a:off x="2553967" y="348052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4D3B9487-3D90-4635-9F5B-AEB03A4B8DFD}"/>
              </a:ext>
            </a:extLst>
          </p:cNvPr>
          <p:cNvSpPr/>
          <p:nvPr/>
        </p:nvSpPr>
        <p:spPr>
          <a:xfrm>
            <a:off x="3853652" y="348052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B3D31F9-09DF-43CA-93B7-1739F02123D6}"/>
              </a:ext>
            </a:extLst>
          </p:cNvPr>
          <p:cNvSpPr/>
          <p:nvPr/>
        </p:nvSpPr>
        <p:spPr>
          <a:xfrm>
            <a:off x="2587550" y="351560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807EF9B-2B01-4083-9288-984B6697B573}"/>
              </a:ext>
            </a:extLst>
          </p:cNvPr>
          <p:cNvSpPr/>
          <p:nvPr/>
        </p:nvSpPr>
        <p:spPr>
          <a:xfrm>
            <a:off x="3203810" y="351560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594440FE-0E39-4B2E-BC06-BDCEA5326959}"/>
              </a:ext>
            </a:extLst>
          </p:cNvPr>
          <p:cNvSpPr/>
          <p:nvPr/>
        </p:nvSpPr>
        <p:spPr>
          <a:xfrm>
            <a:off x="2621131" y="354644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9ABC8D4-71D3-4106-8567-D85BB63BF4EA}"/>
              </a:ext>
            </a:extLst>
          </p:cNvPr>
          <p:cNvSpPr/>
          <p:nvPr/>
        </p:nvSpPr>
        <p:spPr>
          <a:xfrm>
            <a:off x="2895679" y="354644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C5C85F47-C01C-47A7-AF0B-C87618C74CA0}"/>
              </a:ext>
            </a:extLst>
          </p:cNvPr>
          <p:cNvSpPr/>
          <p:nvPr/>
        </p:nvSpPr>
        <p:spPr>
          <a:xfrm>
            <a:off x="3237391" y="35536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8FD61BB5-3783-4BA8-80CA-B95720FD21CD}"/>
              </a:ext>
            </a:extLst>
          </p:cNvPr>
          <p:cNvSpPr/>
          <p:nvPr/>
        </p:nvSpPr>
        <p:spPr>
          <a:xfrm>
            <a:off x="3511939" y="35536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A42D0C5-6811-4FBD-98DD-801E55893D58}"/>
              </a:ext>
            </a:extLst>
          </p:cNvPr>
          <p:cNvSpPr/>
          <p:nvPr/>
        </p:nvSpPr>
        <p:spPr>
          <a:xfrm>
            <a:off x="3887235" y="351357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F16D8C65-BF8E-406C-A3C7-B4EA16EDAA03}"/>
              </a:ext>
            </a:extLst>
          </p:cNvPr>
          <p:cNvSpPr/>
          <p:nvPr/>
        </p:nvSpPr>
        <p:spPr>
          <a:xfrm>
            <a:off x="4503495" y="351357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BF61D8E5-8484-4F05-808A-BE2233CAE686}"/>
              </a:ext>
            </a:extLst>
          </p:cNvPr>
          <p:cNvSpPr/>
          <p:nvPr/>
        </p:nvSpPr>
        <p:spPr>
          <a:xfrm>
            <a:off x="3920816" y="354442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AF95A7A1-C21A-4E6F-8F32-9E3B33884FC7}"/>
              </a:ext>
            </a:extLst>
          </p:cNvPr>
          <p:cNvSpPr/>
          <p:nvPr/>
        </p:nvSpPr>
        <p:spPr>
          <a:xfrm>
            <a:off x="4195364" y="354442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5F0AB22-E9BE-4205-BDED-D908246D5E0F}"/>
              </a:ext>
            </a:extLst>
          </p:cNvPr>
          <p:cNvSpPr/>
          <p:nvPr/>
        </p:nvSpPr>
        <p:spPr>
          <a:xfrm>
            <a:off x="4537076" y="355164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991206DD-6F64-44AA-9088-A49E73DB8DA1}"/>
              </a:ext>
            </a:extLst>
          </p:cNvPr>
          <p:cNvSpPr/>
          <p:nvPr/>
        </p:nvSpPr>
        <p:spPr>
          <a:xfrm>
            <a:off x="4811624" y="355164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5474B33A-6FBC-4424-87D0-F1E8C3FBA5F3}"/>
              </a:ext>
            </a:extLst>
          </p:cNvPr>
          <p:cNvSpPr/>
          <p:nvPr/>
        </p:nvSpPr>
        <p:spPr>
          <a:xfrm>
            <a:off x="5225366" y="347397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EB45AC4-634F-438F-8F2F-3849C5C47541}"/>
              </a:ext>
            </a:extLst>
          </p:cNvPr>
          <p:cNvSpPr/>
          <p:nvPr/>
        </p:nvSpPr>
        <p:spPr>
          <a:xfrm>
            <a:off x="6525051" y="347397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BB6AAE83-2338-428C-A9E2-172CBC0E8F62}"/>
              </a:ext>
            </a:extLst>
          </p:cNvPr>
          <p:cNvSpPr/>
          <p:nvPr/>
        </p:nvSpPr>
        <p:spPr>
          <a:xfrm>
            <a:off x="5258949" y="35090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C783E12-2717-4132-BB4F-86D89C7389B5}"/>
              </a:ext>
            </a:extLst>
          </p:cNvPr>
          <p:cNvSpPr/>
          <p:nvPr/>
        </p:nvSpPr>
        <p:spPr>
          <a:xfrm>
            <a:off x="5875209" y="35090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D5C28400-B76B-440B-914C-485FBA38B3F6}"/>
              </a:ext>
            </a:extLst>
          </p:cNvPr>
          <p:cNvSpPr/>
          <p:nvPr/>
        </p:nvSpPr>
        <p:spPr>
          <a:xfrm>
            <a:off x="5292530" y="353990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09C8C64D-68F8-4068-8A9D-541A6B6FC672}"/>
              </a:ext>
            </a:extLst>
          </p:cNvPr>
          <p:cNvSpPr/>
          <p:nvPr/>
        </p:nvSpPr>
        <p:spPr>
          <a:xfrm>
            <a:off x="5567078" y="353990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70BB0CB-1572-466B-9EBF-62E6065236C0}"/>
              </a:ext>
            </a:extLst>
          </p:cNvPr>
          <p:cNvSpPr/>
          <p:nvPr/>
        </p:nvSpPr>
        <p:spPr>
          <a:xfrm>
            <a:off x="5908790" y="354712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86DF0D46-1D11-4E76-BA25-DCF9CCCDA9D4}"/>
              </a:ext>
            </a:extLst>
          </p:cNvPr>
          <p:cNvSpPr/>
          <p:nvPr/>
        </p:nvSpPr>
        <p:spPr>
          <a:xfrm>
            <a:off x="6183338" y="354712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163A5ED3-CC97-4860-9979-0C3CA8D7EB9A}"/>
              </a:ext>
            </a:extLst>
          </p:cNvPr>
          <p:cNvSpPr/>
          <p:nvPr/>
        </p:nvSpPr>
        <p:spPr>
          <a:xfrm>
            <a:off x="6558634" y="350703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B3FDD5F0-D446-462C-84FE-E71CE766C8ED}"/>
              </a:ext>
            </a:extLst>
          </p:cNvPr>
          <p:cNvSpPr/>
          <p:nvPr/>
        </p:nvSpPr>
        <p:spPr>
          <a:xfrm>
            <a:off x="7174894" y="350703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DAE577C-505E-4415-B4B6-B55A23C95419}"/>
              </a:ext>
            </a:extLst>
          </p:cNvPr>
          <p:cNvSpPr/>
          <p:nvPr/>
        </p:nvSpPr>
        <p:spPr>
          <a:xfrm>
            <a:off x="6592215" y="353787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CE4544-6ADC-4E0D-8602-E7B28BCD7427}"/>
              </a:ext>
            </a:extLst>
          </p:cNvPr>
          <p:cNvSpPr/>
          <p:nvPr/>
        </p:nvSpPr>
        <p:spPr>
          <a:xfrm>
            <a:off x="6866763" y="353787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51557CAB-CE7C-4A94-82A4-ACEFF0BC9D1F}"/>
              </a:ext>
            </a:extLst>
          </p:cNvPr>
          <p:cNvSpPr/>
          <p:nvPr/>
        </p:nvSpPr>
        <p:spPr>
          <a:xfrm>
            <a:off x="7208476" y="354509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3D55E91F-FF43-4A99-BB22-46B262BA9260}"/>
              </a:ext>
            </a:extLst>
          </p:cNvPr>
          <p:cNvSpPr/>
          <p:nvPr/>
        </p:nvSpPr>
        <p:spPr>
          <a:xfrm>
            <a:off x="7483024" y="354509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CD0FCE9D-1DA3-4F58-934D-0F8480D37923}"/>
              </a:ext>
            </a:extLst>
          </p:cNvPr>
          <p:cNvSpPr txBox="1"/>
          <p:nvPr/>
        </p:nvSpPr>
        <p:spPr>
          <a:xfrm>
            <a:off x="2858425" y="488236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764767F-9BD1-4FE4-A7CD-6CEE664748F4}"/>
              </a:ext>
            </a:extLst>
          </p:cNvPr>
          <p:cNvSpPr txBox="1"/>
          <p:nvPr/>
        </p:nvSpPr>
        <p:spPr>
          <a:xfrm>
            <a:off x="2858425" y="612230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5A6C8C22-B222-41CE-AC91-4ADFFDF74B73}"/>
              </a:ext>
            </a:extLst>
          </p:cNvPr>
          <p:cNvSpPr txBox="1"/>
          <p:nvPr/>
        </p:nvSpPr>
        <p:spPr>
          <a:xfrm>
            <a:off x="2298400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534D50-7719-4F0C-ABC2-9F65C5F7AF1C}"/>
              </a:ext>
            </a:extLst>
          </p:cNvPr>
          <p:cNvSpPr txBox="1"/>
          <p:nvPr/>
        </p:nvSpPr>
        <p:spPr>
          <a:xfrm>
            <a:off x="5302379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BE54AE51-C364-496B-AAD7-60B52A42DA45}"/>
              </a:ext>
            </a:extLst>
          </p:cNvPr>
          <p:cNvSpPr txBox="1"/>
          <p:nvPr/>
        </p:nvSpPr>
        <p:spPr>
          <a:xfrm>
            <a:off x="3867981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BF500584-D6A7-4888-91A8-AD79325EC9B0}"/>
              </a:ext>
            </a:extLst>
          </p:cNvPr>
          <p:cNvSpPr txBox="1"/>
          <p:nvPr/>
        </p:nvSpPr>
        <p:spPr>
          <a:xfrm>
            <a:off x="6725840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2D2F2AB9-51B3-48A9-AEEE-2953B5BBE50C}"/>
              </a:ext>
            </a:extLst>
          </p:cNvPr>
          <p:cNvSpPr/>
          <p:nvPr/>
        </p:nvSpPr>
        <p:spPr>
          <a:xfrm>
            <a:off x="397463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E8E6E0AD-CA77-4781-B8B8-6A466F3FD843}"/>
              </a:ext>
            </a:extLst>
          </p:cNvPr>
          <p:cNvSpPr/>
          <p:nvPr/>
        </p:nvSpPr>
        <p:spPr>
          <a:xfrm>
            <a:off x="4262861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0B961D7-5B83-4E7F-AA8C-82ABD8B39D2E}"/>
              </a:ext>
            </a:extLst>
          </p:cNvPr>
          <p:cNvSpPr/>
          <p:nvPr/>
        </p:nvSpPr>
        <p:spPr>
          <a:xfrm>
            <a:off x="4551084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BD8D984-D054-492B-AB1B-87291F2C45E7}"/>
              </a:ext>
            </a:extLst>
          </p:cNvPr>
          <p:cNvSpPr/>
          <p:nvPr/>
        </p:nvSpPr>
        <p:spPr>
          <a:xfrm>
            <a:off x="483930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8BDA899-7C68-424D-B75B-90D8A108600B}"/>
              </a:ext>
            </a:extLst>
          </p:cNvPr>
          <p:cNvSpPr/>
          <p:nvPr/>
        </p:nvSpPr>
        <p:spPr>
          <a:xfrm>
            <a:off x="397463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65D2E69-3E9E-4017-8408-95579010D662}"/>
              </a:ext>
            </a:extLst>
          </p:cNvPr>
          <p:cNvSpPr/>
          <p:nvPr/>
        </p:nvSpPr>
        <p:spPr>
          <a:xfrm>
            <a:off x="4262861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87818C0-9FD0-4F0B-88A5-B55061592BC7}"/>
              </a:ext>
            </a:extLst>
          </p:cNvPr>
          <p:cNvSpPr/>
          <p:nvPr/>
        </p:nvSpPr>
        <p:spPr>
          <a:xfrm>
            <a:off x="4551084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B34DBE3-0DC5-42CD-A1E9-D3FBFDB66B34}"/>
              </a:ext>
            </a:extLst>
          </p:cNvPr>
          <p:cNvSpPr/>
          <p:nvPr/>
        </p:nvSpPr>
        <p:spPr>
          <a:xfrm>
            <a:off x="483930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818AE0D-A795-4D36-B503-02C0D4A306CE}"/>
              </a:ext>
            </a:extLst>
          </p:cNvPr>
          <p:cNvSpPr/>
          <p:nvPr/>
        </p:nvSpPr>
        <p:spPr>
          <a:xfrm>
            <a:off x="397463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6932C00-978A-4068-97B7-801A8AA21B0A}"/>
              </a:ext>
            </a:extLst>
          </p:cNvPr>
          <p:cNvSpPr/>
          <p:nvPr/>
        </p:nvSpPr>
        <p:spPr>
          <a:xfrm>
            <a:off x="4262861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E3C5802-4759-491B-BBDB-EB2A417A6563}"/>
              </a:ext>
            </a:extLst>
          </p:cNvPr>
          <p:cNvSpPr/>
          <p:nvPr/>
        </p:nvSpPr>
        <p:spPr>
          <a:xfrm>
            <a:off x="4551084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E53E9D26-AAFB-4FFF-9CCB-2CF507F45F2F}"/>
              </a:ext>
            </a:extLst>
          </p:cNvPr>
          <p:cNvSpPr/>
          <p:nvPr/>
        </p:nvSpPr>
        <p:spPr>
          <a:xfrm>
            <a:off x="483930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39BAB26-2BA5-4E4D-9F44-7824F31E6CA2}"/>
              </a:ext>
            </a:extLst>
          </p:cNvPr>
          <p:cNvSpPr/>
          <p:nvPr/>
        </p:nvSpPr>
        <p:spPr>
          <a:xfrm>
            <a:off x="397463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BDFE3279-DAE2-41D4-9704-E9974F74C09D}"/>
              </a:ext>
            </a:extLst>
          </p:cNvPr>
          <p:cNvSpPr/>
          <p:nvPr/>
        </p:nvSpPr>
        <p:spPr>
          <a:xfrm>
            <a:off x="4262861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F37B5F99-EDB2-460B-A2E0-3748CE42E709}"/>
              </a:ext>
            </a:extLst>
          </p:cNvPr>
          <p:cNvSpPr/>
          <p:nvPr/>
        </p:nvSpPr>
        <p:spPr>
          <a:xfrm>
            <a:off x="4551084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5605206-0E26-41EC-8A72-CE6CA090972F}"/>
              </a:ext>
            </a:extLst>
          </p:cNvPr>
          <p:cNvSpPr/>
          <p:nvPr/>
        </p:nvSpPr>
        <p:spPr>
          <a:xfrm>
            <a:off x="483930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EBD216D7-119A-4A70-B222-005EB7D5BE38}"/>
              </a:ext>
            </a:extLst>
          </p:cNvPr>
          <p:cNvSpPr/>
          <p:nvPr/>
        </p:nvSpPr>
        <p:spPr>
          <a:xfrm>
            <a:off x="5143545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54077674-8FBC-4989-8AB8-793AA13C515D}"/>
              </a:ext>
            </a:extLst>
          </p:cNvPr>
          <p:cNvSpPr/>
          <p:nvPr/>
        </p:nvSpPr>
        <p:spPr>
          <a:xfrm>
            <a:off x="543176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D040A20A-3777-4AFD-AE85-0E37CFA82EA9}"/>
              </a:ext>
            </a:extLst>
          </p:cNvPr>
          <p:cNvSpPr/>
          <p:nvPr/>
        </p:nvSpPr>
        <p:spPr>
          <a:xfrm>
            <a:off x="5719991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09DCE16-4B97-49E5-B790-2AF06253A15D}"/>
              </a:ext>
            </a:extLst>
          </p:cNvPr>
          <p:cNvSpPr/>
          <p:nvPr/>
        </p:nvSpPr>
        <p:spPr>
          <a:xfrm>
            <a:off x="6008215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A80E0909-BD07-4733-924F-B6485B2E0B33}"/>
              </a:ext>
            </a:extLst>
          </p:cNvPr>
          <p:cNvSpPr/>
          <p:nvPr/>
        </p:nvSpPr>
        <p:spPr>
          <a:xfrm>
            <a:off x="5143545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9067E2B-32F4-4E47-9F1D-A9983B447C3E}"/>
              </a:ext>
            </a:extLst>
          </p:cNvPr>
          <p:cNvSpPr/>
          <p:nvPr/>
        </p:nvSpPr>
        <p:spPr>
          <a:xfrm>
            <a:off x="543176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E4891B5-0313-4B98-A816-B50EF2EB2D5F}"/>
              </a:ext>
            </a:extLst>
          </p:cNvPr>
          <p:cNvSpPr/>
          <p:nvPr/>
        </p:nvSpPr>
        <p:spPr>
          <a:xfrm>
            <a:off x="5719991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E72D8532-B8C2-4F72-A12E-E4600C3F95F1}"/>
              </a:ext>
            </a:extLst>
          </p:cNvPr>
          <p:cNvSpPr/>
          <p:nvPr/>
        </p:nvSpPr>
        <p:spPr>
          <a:xfrm>
            <a:off x="6008215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83372A5B-0611-472D-B35C-9EFCD3E7C951}"/>
              </a:ext>
            </a:extLst>
          </p:cNvPr>
          <p:cNvSpPr/>
          <p:nvPr/>
        </p:nvSpPr>
        <p:spPr>
          <a:xfrm>
            <a:off x="5143545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6DC7A9EC-E7A2-4F3C-A4C1-CEDE898418BC}"/>
              </a:ext>
            </a:extLst>
          </p:cNvPr>
          <p:cNvSpPr/>
          <p:nvPr/>
        </p:nvSpPr>
        <p:spPr>
          <a:xfrm>
            <a:off x="543176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F3C9F925-9AC5-41EF-8862-0CE18E17E8B0}"/>
              </a:ext>
            </a:extLst>
          </p:cNvPr>
          <p:cNvSpPr/>
          <p:nvPr/>
        </p:nvSpPr>
        <p:spPr>
          <a:xfrm>
            <a:off x="5719991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1CF146D-B7FE-4BB9-97CA-8A9EEDEA5CB4}"/>
              </a:ext>
            </a:extLst>
          </p:cNvPr>
          <p:cNvSpPr/>
          <p:nvPr/>
        </p:nvSpPr>
        <p:spPr>
          <a:xfrm>
            <a:off x="6008215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1149C83-7415-4ECD-B38C-E930E3E8F075}"/>
              </a:ext>
            </a:extLst>
          </p:cNvPr>
          <p:cNvSpPr/>
          <p:nvPr/>
        </p:nvSpPr>
        <p:spPr>
          <a:xfrm>
            <a:off x="5143545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3E2CD20-0A37-46DA-9FBA-C9E388BFFBF0}"/>
              </a:ext>
            </a:extLst>
          </p:cNvPr>
          <p:cNvSpPr/>
          <p:nvPr/>
        </p:nvSpPr>
        <p:spPr>
          <a:xfrm>
            <a:off x="543176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40352D0E-D0CD-41D0-8A62-EDCE771BDAC6}"/>
              </a:ext>
            </a:extLst>
          </p:cNvPr>
          <p:cNvSpPr/>
          <p:nvPr/>
        </p:nvSpPr>
        <p:spPr>
          <a:xfrm>
            <a:off x="5719991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195005E-07B0-4F86-A562-0AA17B96D0D9}"/>
              </a:ext>
            </a:extLst>
          </p:cNvPr>
          <p:cNvSpPr/>
          <p:nvPr/>
        </p:nvSpPr>
        <p:spPr>
          <a:xfrm>
            <a:off x="6008215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ABFFCD9E-A9BC-4188-9A47-0A9D476820AB}"/>
              </a:ext>
            </a:extLst>
          </p:cNvPr>
          <p:cNvSpPr/>
          <p:nvPr/>
        </p:nvSpPr>
        <p:spPr>
          <a:xfrm>
            <a:off x="397267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FB366F1C-BBE5-47CA-B5F4-2FC84C1A858A}"/>
              </a:ext>
            </a:extLst>
          </p:cNvPr>
          <p:cNvSpPr/>
          <p:nvPr/>
        </p:nvSpPr>
        <p:spPr>
          <a:xfrm>
            <a:off x="4260897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10FFB25E-907B-48D8-A6AB-FCA70366778F}"/>
              </a:ext>
            </a:extLst>
          </p:cNvPr>
          <p:cNvSpPr/>
          <p:nvPr/>
        </p:nvSpPr>
        <p:spPr>
          <a:xfrm>
            <a:off x="454912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7BF8FA22-C2F2-4825-81FB-03E93E5DA08D}"/>
              </a:ext>
            </a:extLst>
          </p:cNvPr>
          <p:cNvSpPr/>
          <p:nvPr/>
        </p:nvSpPr>
        <p:spPr>
          <a:xfrm>
            <a:off x="483734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23D56DB6-107F-4DF9-854C-9BFCB7BEE8C7}"/>
              </a:ext>
            </a:extLst>
          </p:cNvPr>
          <p:cNvSpPr/>
          <p:nvPr/>
        </p:nvSpPr>
        <p:spPr>
          <a:xfrm>
            <a:off x="397267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A2E8CBEB-EA56-4A37-A793-C8098E18F43C}"/>
              </a:ext>
            </a:extLst>
          </p:cNvPr>
          <p:cNvSpPr/>
          <p:nvPr/>
        </p:nvSpPr>
        <p:spPr>
          <a:xfrm>
            <a:off x="4260897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10E46393-F8DC-45E2-B7FE-C459EF792176}"/>
              </a:ext>
            </a:extLst>
          </p:cNvPr>
          <p:cNvSpPr/>
          <p:nvPr/>
        </p:nvSpPr>
        <p:spPr>
          <a:xfrm>
            <a:off x="454912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2972894D-2933-4DE2-A0DE-94729751FB61}"/>
              </a:ext>
            </a:extLst>
          </p:cNvPr>
          <p:cNvSpPr/>
          <p:nvPr/>
        </p:nvSpPr>
        <p:spPr>
          <a:xfrm>
            <a:off x="483734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B321D90-247E-47DC-AC25-3EE14CC2DEA1}"/>
              </a:ext>
            </a:extLst>
          </p:cNvPr>
          <p:cNvSpPr/>
          <p:nvPr/>
        </p:nvSpPr>
        <p:spPr>
          <a:xfrm>
            <a:off x="397267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E31E0014-7222-4B3A-8632-81029F4D479A}"/>
              </a:ext>
            </a:extLst>
          </p:cNvPr>
          <p:cNvSpPr/>
          <p:nvPr/>
        </p:nvSpPr>
        <p:spPr>
          <a:xfrm>
            <a:off x="4260897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A1F43650-7393-4A80-8863-91175F6BAE42}"/>
              </a:ext>
            </a:extLst>
          </p:cNvPr>
          <p:cNvSpPr/>
          <p:nvPr/>
        </p:nvSpPr>
        <p:spPr>
          <a:xfrm>
            <a:off x="454912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E27BA3-0CE4-4684-B73A-4828D26DA778}"/>
              </a:ext>
            </a:extLst>
          </p:cNvPr>
          <p:cNvSpPr/>
          <p:nvPr/>
        </p:nvSpPr>
        <p:spPr>
          <a:xfrm>
            <a:off x="483734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5EE84AE7-65D9-404E-B1A4-C9C2ED09C756}"/>
              </a:ext>
            </a:extLst>
          </p:cNvPr>
          <p:cNvSpPr/>
          <p:nvPr/>
        </p:nvSpPr>
        <p:spPr>
          <a:xfrm>
            <a:off x="397267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9055DC5-DFED-44F9-8CB9-AE5BC9501CA0}"/>
              </a:ext>
            </a:extLst>
          </p:cNvPr>
          <p:cNvSpPr/>
          <p:nvPr/>
        </p:nvSpPr>
        <p:spPr>
          <a:xfrm>
            <a:off x="4260897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E154E5BC-C651-4F12-9D30-7302AE722B29}"/>
              </a:ext>
            </a:extLst>
          </p:cNvPr>
          <p:cNvSpPr/>
          <p:nvPr/>
        </p:nvSpPr>
        <p:spPr>
          <a:xfrm>
            <a:off x="454912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6E49AC-0A81-4424-9107-FF6996746BE6}"/>
              </a:ext>
            </a:extLst>
          </p:cNvPr>
          <p:cNvSpPr/>
          <p:nvPr/>
        </p:nvSpPr>
        <p:spPr>
          <a:xfrm>
            <a:off x="483734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657BAEC3-1047-4ABE-940A-75EDC17B0AA5}"/>
              </a:ext>
            </a:extLst>
          </p:cNvPr>
          <p:cNvSpPr/>
          <p:nvPr/>
        </p:nvSpPr>
        <p:spPr>
          <a:xfrm>
            <a:off x="514158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20B385A-28F4-45D5-A67C-5BA47D01DFF4}"/>
              </a:ext>
            </a:extLst>
          </p:cNvPr>
          <p:cNvSpPr/>
          <p:nvPr/>
        </p:nvSpPr>
        <p:spPr>
          <a:xfrm>
            <a:off x="542980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B77AE7A7-5AE8-48C0-9414-97D7D3020D19}"/>
              </a:ext>
            </a:extLst>
          </p:cNvPr>
          <p:cNvSpPr/>
          <p:nvPr/>
        </p:nvSpPr>
        <p:spPr>
          <a:xfrm>
            <a:off x="5718028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710D02FD-4552-464F-888C-E2DB1204DDED}"/>
              </a:ext>
            </a:extLst>
          </p:cNvPr>
          <p:cNvSpPr/>
          <p:nvPr/>
        </p:nvSpPr>
        <p:spPr>
          <a:xfrm>
            <a:off x="600625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E2566CB-E864-4A1A-8330-F17C2A3DA763}"/>
              </a:ext>
            </a:extLst>
          </p:cNvPr>
          <p:cNvSpPr/>
          <p:nvPr/>
        </p:nvSpPr>
        <p:spPr>
          <a:xfrm>
            <a:off x="514158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CDDCC85-A09A-427E-B0C4-CBB10B2DD20B}"/>
              </a:ext>
            </a:extLst>
          </p:cNvPr>
          <p:cNvSpPr/>
          <p:nvPr/>
        </p:nvSpPr>
        <p:spPr>
          <a:xfrm>
            <a:off x="542980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03A2D8E0-25E8-4308-97E1-76590056C3FE}"/>
              </a:ext>
            </a:extLst>
          </p:cNvPr>
          <p:cNvSpPr/>
          <p:nvPr/>
        </p:nvSpPr>
        <p:spPr>
          <a:xfrm>
            <a:off x="5718028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78101BCC-9EAB-44DE-A97F-53D7748CDCCC}"/>
              </a:ext>
            </a:extLst>
          </p:cNvPr>
          <p:cNvSpPr/>
          <p:nvPr/>
        </p:nvSpPr>
        <p:spPr>
          <a:xfrm>
            <a:off x="600625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C1864A0-F264-45F3-A6BE-8FE9D22D2854}"/>
              </a:ext>
            </a:extLst>
          </p:cNvPr>
          <p:cNvSpPr/>
          <p:nvPr/>
        </p:nvSpPr>
        <p:spPr>
          <a:xfrm>
            <a:off x="514158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BE4AC4FB-4C39-4069-B434-BEC45A45D6B9}"/>
              </a:ext>
            </a:extLst>
          </p:cNvPr>
          <p:cNvSpPr/>
          <p:nvPr/>
        </p:nvSpPr>
        <p:spPr>
          <a:xfrm>
            <a:off x="542980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DC6ED6DF-4B09-43C5-9B75-BEDBB8E69AC8}"/>
              </a:ext>
            </a:extLst>
          </p:cNvPr>
          <p:cNvSpPr/>
          <p:nvPr/>
        </p:nvSpPr>
        <p:spPr>
          <a:xfrm>
            <a:off x="5718028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2E774BD8-E0C3-4DCF-A379-77FEDC5752F4}"/>
              </a:ext>
            </a:extLst>
          </p:cNvPr>
          <p:cNvSpPr/>
          <p:nvPr/>
        </p:nvSpPr>
        <p:spPr>
          <a:xfrm>
            <a:off x="600625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EF53D654-1635-4EA8-A1A6-422527EB0DA5}"/>
              </a:ext>
            </a:extLst>
          </p:cNvPr>
          <p:cNvSpPr/>
          <p:nvPr/>
        </p:nvSpPr>
        <p:spPr>
          <a:xfrm>
            <a:off x="514158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A287A843-EA5E-48D4-A034-A4FCCC5601FC}"/>
              </a:ext>
            </a:extLst>
          </p:cNvPr>
          <p:cNvSpPr/>
          <p:nvPr/>
        </p:nvSpPr>
        <p:spPr>
          <a:xfrm>
            <a:off x="542980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9387562-B93A-491F-BB15-6D0B3346C3E1}"/>
              </a:ext>
            </a:extLst>
          </p:cNvPr>
          <p:cNvSpPr/>
          <p:nvPr/>
        </p:nvSpPr>
        <p:spPr>
          <a:xfrm>
            <a:off x="5718028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6F8898A7-0B74-4A17-9F10-F39DE9504060}"/>
              </a:ext>
            </a:extLst>
          </p:cNvPr>
          <p:cNvSpPr/>
          <p:nvPr/>
        </p:nvSpPr>
        <p:spPr>
          <a:xfrm>
            <a:off x="600625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254F809-AD5F-414B-BE82-369A7849C700}"/>
              </a:ext>
            </a:extLst>
          </p:cNvPr>
          <p:cNvSpPr txBox="1"/>
          <p:nvPr/>
        </p:nvSpPr>
        <p:spPr>
          <a:xfrm>
            <a:off x="3872634" y="413621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25D3CDF-98C1-4EF7-B6A7-E137D72994B8}"/>
              </a:ext>
            </a:extLst>
          </p:cNvPr>
          <p:cNvSpPr txBox="1"/>
          <p:nvPr/>
        </p:nvSpPr>
        <p:spPr>
          <a:xfrm>
            <a:off x="5151375" y="413357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132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572036" y="29551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CD0FCE9D-1DA3-4F58-934D-0F8480D37923}"/>
              </a:ext>
            </a:extLst>
          </p:cNvPr>
          <p:cNvSpPr txBox="1"/>
          <p:nvPr/>
        </p:nvSpPr>
        <p:spPr>
          <a:xfrm>
            <a:off x="940328" y="425728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764767F-9BD1-4FE4-A7CD-6CEE664748F4}"/>
              </a:ext>
            </a:extLst>
          </p:cNvPr>
          <p:cNvSpPr txBox="1"/>
          <p:nvPr/>
        </p:nvSpPr>
        <p:spPr>
          <a:xfrm>
            <a:off x="940328" y="549722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2D2F2AB9-51B3-48A9-AEEE-2953B5BBE50C}"/>
              </a:ext>
            </a:extLst>
          </p:cNvPr>
          <p:cNvSpPr/>
          <p:nvPr/>
        </p:nvSpPr>
        <p:spPr>
          <a:xfrm>
            <a:off x="205654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E8E6E0AD-CA77-4781-B8B8-6A466F3FD843}"/>
              </a:ext>
            </a:extLst>
          </p:cNvPr>
          <p:cNvSpPr/>
          <p:nvPr/>
        </p:nvSpPr>
        <p:spPr>
          <a:xfrm>
            <a:off x="2344764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0B961D7-5B83-4E7F-AA8C-82ABD8B39D2E}"/>
              </a:ext>
            </a:extLst>
          </p:cNvPr>
          <p:cNvSpPr/>
          <p:nvPr/>
        </p:nvSpPr>
        <p:spPr>
          <a:xfrm>
            <a:off x="2632987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BD8D984-D054-492B-AB1B-87291F2C45E7}"/>
              </a:ext>
            </a:extLst>
          </p:cNvPr>
          <p:cNvSpPr/>
          <p:nvPr/>
        </p:nvSpPr>
        <p:spPr>
          <a:xfrm>
            <a:off x="292121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8BDA899-7C68-424D-B75B-90D8A108600B}"/>
              </a:ext>
            </a:extLst>
          </p:cNvPr>
          <p:cNvSpPr/>
          <p:nvPr/>
        </p:nvSpPr>
        <p:spPr>
          <a:xfrm>
            <a:off x="205654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65D2E69-3E9E-4017-8408-95579010D662}"/>
              </a:ext>
            </a:extLst>
          </p:cNvPr>
          <p:cNvSpPr/>
          <p:nvPr/>
        </p:nvSpPr>
        <p:spPr>
          <a:xfrm>
            <a:off x="2344764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87818C0-9FD0-4F0B-88A5-B55061592BC7}"/>
              </a:ext>
            </a:extLst>
          </p:cNvPr>
          <p:cNvSpPr/>
          <p:nvPr/>
        </p:nvSpPr>
        <p:spPr>
          <a:xfrm>
            <a:off x="2632987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B34DBE3-0DC5-42CD-A1E9-D3FBFDB66B34}"/>
              </a:ext>
            </a:extLst>
          </p:cNvPr>
          <p:cNvSpPr/>
          <p:nvPr/>
        </p:nvSpPr>
        <p:spPr>
          <a:xfrm>
            <a:off x="292121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818AE0D-A795-4D36-B503-02C0D4A306CE}"/>
              </a:ext>
            </a:extLst>
          </p:cNvPr>
          <p:cNvSpPr/>
          <p:nvPr/>
        </p:nvSpPr>
        <p:spPr>
          <a:xfrm>
            <a:off x="205654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6932C00-978A-4068-97B7-801A8AA21B0A}"/>
              </a:ext>
            </a:extLst>
          </p:cNvPr>
          <p:cNvSpPr/>
          <p:nvPr/>
        </p:nvSpPr>
        <p:spPr>
          <a:xfrm>
            <a:off x="2344764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E3C5802-4759-491B-BBDB-EB2A417A6563}"/>
              </a:ext>
            </a:extLst>
          </p:cNvPr>
          <p:cNvSpPr/>
          <p:nvPr/>
        </p:nvSpPr>
        <p:spPr>
          <a:xfrm>
            <a:off x="2632987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E53E9D26-AAFB-4FFF-9CCB-2CF507F45F2F}"/>
              </a:ext>
            </a:extLst>
          </p:cNvPr>
          <p:cNvSpPr/>
          <p:nvPr/>
        </p:nvSpPr>
        <p:spPr>
          <a:xfrm>
            <a:off x="292121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39BAB26-2BA5-4E4D-9F44-7824F31E6CA2}"/>
              </a:ext>
            </a:extLst>
          </p:cNvPr>
          <p:cNvSpPr/>
          <p:nvPr/>
        </p:nvSpPr>
        <p:spPr>
          <a:xfrm>
            <a:off x="205654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BDFE3279-DAE2-41D4-9704-E9974F74C09D}"/>
              </a:ext>
            </a:extLst>
          </p:cNvPr>
          <p:cNvSpPr/>
          <p:nvPr/>
        </p:nvSpPr>
        <p:spPr>
          <a:xfrm>
            <a:off x="2344764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F37B5F99-EDB2-460B-A2E0-3748CE42E709}"/>
              </a:ext>
            </a:extLst>
          </p:cNvPr>
          <p:cNvSpPr/>
          <p:nvPr/>
        </p:nvSpPr>
        <p:spPr>
          <a:xfrm>
            <a:off x="2632987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5605206-0E26-41EC-8A72-CE6CA090972F}"/>
              </a:ext>
            </a:extLst>
          </p:cNvPr>
          <p:cNvSpPr/>
          <p:nvPr/>
        </p:nvSpPr>
        <p:spPr>
          <a:xfrm>
            <a:off x="292121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EBD216D7-119A-4A70-B222-005EB7D5BE38}"/>
              </a:ext>
            </a:extLst>
          </p:cNvPr>
          <p:cNvSpPr/>
          <p:nvPr/>
        </p:nvSpPr>
        <p:spPr>
          <a:xfrm>
            <a:off x="3225448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54077674-8FBC-4989-8AB8-793AA13C515D}"/>
              </a:ext>
            </a:extLst>
          </p:cNvPr>
          <p:cNvSpPr/>
          <p:nvPr/>
        </p:nvSpPr>
        <p:spPr>
          <a:xfrm>
            <a:off x="351367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D040A20A-3777-4AFD-AE85-0E37CFA82EA9}"/>
              </a:ext>
            </a:extLst>
          </p:cNvPr>
          <p:cNvSpPr/>
          <p:nvPr/>
        </p:nvSpPr>
        <p:spPr>
          <a:xfrm>
            <a:off x="3801894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09DCE16-4B97-49E5-B790-2AF06253A15D}"/>
              </a:ext>
            </a:extLst>
          </p:cNvPr>
          <p:cNvSpPr/>
          <p:nvPr/>
        </p:nvSpPr>
        <p:spPr>
          <a:xfrm>
            <a:off x="4090118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A80E0909-BD07-4733-924F-B6485B2E0B33}"/>
              </a:ext>
            </a:extLst>
          </p:cNvPr>
          <p:cNvSpPr/>
          <p:nvPr/>
        </p:nvSpPr>
        <p:spPr>
          <a:xfrm>
            <a:off x="3225448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9067E2B-32F4-4E47-9F1D-A9983B447C3E}"/>
              </a:ext>
            </a:extLst>
          </p:cNvPr>
          <p:cNvSpPr/>
          <p:nvPr/>
        </p:nvSpPr>
        <p:spPr>
          <a:xfrm>
            <a:off x="351367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E4891B5-0313-4B98-A816-B50EF2EB2D5F}"/>
              </a:ext>
            </a:extLst>
          </p:cNvPr>
          <p:cNvSpPr/>
          <p:nvPr/>
        </p:nvSpPr>
        <p:spPr>
          <a:xfrm>
            <a:off x="3801894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E72D8532-B8C2-4F72-A12E-E4600C3F95F1}"/>
              </a:ext>
            </a:extLst>
          </p:cNvPr>
          <p:cNvSpPr/>
          <p:nvPr/>
        </p:nvSpPr>
        <p:spPr>
          <a:xfrm>
            <a:off x="4090118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83372A5B-0611-472D-B35C-9EFCD3E7C951}"/>
              </a:ext>
            </a:extLst>
          </p:cNvPr>
          <p:cNvSpPr/>
          <p:nvPr/>
        </p:nvSpPr>
        <p:spPr>
          <a:xfrm>
            <a:off x="3225448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6DC7A9EC-E7A2-4F3C-A4C1-CEDE898418BC}"/>
              </a:ext>
            </a:extLst>
          </p:cNvPr>
          <p:cNvSpPr/>
          <p:nvPr/>
        </p:nvSpPr>
        <p:spPr>
          <a:xfrm>
            <a:off x="351367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F3C9F925-9AC5-41EF-8862-0CE18E17E8B0}"/>
              </a:ext>
            </a:extLst>
          </p:cNvPr>
          <p:cNvSpPr/>
          <p:nvPr/>
        </p:nvSpPr>
        <p:spPr>
          <a:xfrm>
            <a:off x="3801894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1CF146D-B7FE-4BB9-97CA-8A9EEDEA5CB4}"/>
              </a:ext>
            </a:extLst>
          </p:cNvPr>
          <p:cNvSpPr/>
          <p:nvPr/>
        </p:nvSpPr>
        <p:spPr>
          <a:xfrm>
            <a:off x="4090118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1149C83-7415-4ECD-B38C-E930E3E8F075}"/>
              </a:ext>
            </a:extLst>
          </p:cNvPr>
          <p:cNvSpPr/>
          <p:nvPr/>
        </p:nvSpPr>
        <p:spPr>
          <a:xfrm>
            <a:off x="3225448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3E2CD20-0A37-46DA-9FBA-C9E388BFFBF0}"/>
              </a:ext>
            </a:extLst>
          </p:cNvPr>
          <p:cNvSpPr/>
          <p:nvPr/>
        </p:nvSpPr>
        <p:spPr>
          <a:xfrm>
            <a:off x="351367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40352D0E-D0CD-41D0-8A62-EDCE771BDAC6}"/>
              </a:ext>
            </a:extLst>
          </p:cNvPr>
          <p:cNvSpPr/>
          <p:nvPr/>
        </p:nvSpPr>
        <p:spPr>
          <a:xfrm>
            <a:off x="3801894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195005E-07B0-4F86-A562-0AA17B96D0D9}"/>
              </a:ext>
            </a:extLst>
          </p:cNvPr>
          <p:cNvSpPr/>
          <p:nvPr/>
        </p:nvSpPr>
        <p:spPr>
          <a:xfrm>
            <a:off x="4090118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ABFFCD9E-A9BC-4188-9A47-0A9D476820AB}"/>
              </a:ext>
            </a:extLst>
          </p:cNvPr>
          <p:cNvSpPr/>
          <p:nvPr/>
        </p:nvSpPr>
        <p:spPr>
          <a:xfrm>
            <a:off x="205457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FB366F1C-BBE5-47CA-B5F4-2FC84C1A858A}"/>
              </a:ext>
            </a:extLst>
          </p:cNvPr>
          <p:cNvSpPr/>
          <p:nvPr/>
        </p:nvSpPr>
        <p:spPr>
          <a:xfrm>
            <a:off x="2342800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10FFB25E-907B-48D8-A6AB-FCA70366778F}"/>
              </a:ext>
            </a:extLst>
          </p:cNvPr>
          <p:cNvSpPr/>
          <p:nvPr/>
        </p:nvSpPr>
        <p:spPr>
          <a:xfrm>
            <a:off x="263102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7BF8FA22-C2F2-4825-81FB-03E93E5DA08D}"/>
              </a:ext>
            </a:extLst>
          </p:cNvPr>
          <p:cNvSpPr/>
          <p:nvPr/>
        </p:nvSpPr>
        <p:spPr>
          <a:xfrm>
            <a:off x="291924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23D56DB6-107F-4DF9-854C-9BFCB7BEE8C7}"/>
              </a:ext>
            </a:extLst>
          </p:cNvPr>
          <p:cNvSpPr/>
          <p:nvPr/>
        </p:nvSpPr>
        <p:spPr>
          <a:xfrm>
            <a:off x="205457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A2E8CBEB-EA56-4A37-A793-C8098E18F43C}"/>
              </a:ext>
            </a:extLst>
          </p:cNvPr>
          <p:cNvSpPr/>
          <p:nvPr/>
        </p:nvSpPr>
        <p:spPr>
          <a:xfrm>
            <a:off x="2342800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10E46393-F8DC-45E2-B7FE-C459EF792176}"/>
              </a:ext>
            </a:extLst>
          </p:cNvPr>
          <p:cNvSpPr/>
          <p:nvPr/>
        </p:nvSpPr>
        <p:spPr>
          <a:xfrm>
            <a:off x="263102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2972894D-2933-4DE2-A0DE-94729751FB61}"/>
              </a:ext>
            </a:extLst>
          </p:cNvPr>
          <p:cNvSpPr/>
          <p:nvPr/>
        </p:nvSpPr>
        <p:spPr>
          <a:xfrm>
            <a:off x="291924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B321D90-247E-47DC-AC25-3EE14CC2DEA1}"/>
              </a:ext>
            </a:extLst>
          </p:cNvPr>
          <p:cNvSpPr/>
          <p:nvPr/>
        </p:nvSpPr>
        <p:spPr>
          <a:xfrm>
            <a:off x="205457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E31E0014-7222-4B3A-8632-81029F4D479A}"/>
              </a:ext>
            </a:extLst>
          </p:cNvPr>
          <p:cNvSpPr/>
          <p:nvPr/>
        </p:nvSpPr>
        <p:spPr>
          <a:xfrm>
            <a:off x="2342800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A1F43650-7393-4A80-8863-91175F6BAE42}"/>
              </a:ext>
            </a:extLst>
          </p:cNvPr>
          <p:cNvSpPr/>
          <p:nvPr/>
        </p:nvSpPr>
        <p:spPr>
          <a:xfrm>
            <a:off x="263102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E27BA3-0CE4-4684-B73A-4828D26DA778}"/>
              </a:ext>
            </a:extLst>
          </p:cNvPr>
          <p:cNvSpPr/>
          <p:nvPr/>
        </p:nvSpPr>
        <p:spPr>
          <a:xfrm>
            <a:off x="291924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5EE84AE7-65D9-404E-B1A4-C9C2ED09C756}"/>
              </a:ext>
            </a:extLst>
          </p:cNvPr>
          <p:cNvSpPr/>
          <p:nvPr/>
        </p:nvSpPr>
        <p:spPr>
          <a:xfrm>
            <a:off x="205457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9055DC5-DFED-44F9-8CB9-AE5BC9501CA0}"/>
              </a:ext>
            </a:extLst>
          </p:cNvPr>
          <p:cNvSpPr/>
          <p:nvPr/>
        </p:nvSpPr>
        <p:spPr>
          <a:xfrm>
            <a:off x="2342800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E154E5BC-C651-4F12-9D30-7302AE722B29}"/>
              </a:ext>
            </a:extLst>
          </p:cNvPr>
          <p:cNvSpPr/>
          <p:nvPr/>
        </p:nvSpPr>
        <p:spPr>
          <a:xfrm>
            <a:off x="263102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6E49AC-0A81-4424-9107-FF6996746BE6}"/>
              </a:ext>
            </a:extLst>
          </p:cNvPr>
          <p:cNvSpPr/>
          <p:nvPr/>
        </p:nvSpPr>
        <p:spPr>
          <a:xfrm>
            <a:off x="291924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657BAEC3-1047-4ABE-940A-75EDC17B0AA5}"/>
              </a:ext>
            </a:extLst>
          </p:cNvPr>
          <p:cNvSpPr/>
          <p:nvPr/>
        </p:nvSpPr>
        <p:spPr>
          <a:xfrm>
            <a:off x="322348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20B385A-28F4-45D5-A67C-5BA47D01DFF4}"/>
              </a:ext>
            </a:extLst>
          </p:cNvPr>
          <p:cNvSpPr/>
          <p:nvPr/>
        </p:nvSpPr>
        <p:spPr>
          <a:xfrm>
            <a:off x="351170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B77AE7A7-5AE8-48C0-9414-97D7D3020D19}"/>
              </a:ext>
            </a:extLst>
          </p:cNvPr>
          <p:cNvSpPr/>
          <p:nvPr/>
        </p:nvSpPr>
        <p:spPr>
          <a:xfrm>
            <a:off x="3799931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710D02FD-4552-464F-888C-E2DB1204DDED}"/>
              </a:ext>
            </a:extLst>
          </p:cNvPr>
          <p:cNvSpPr/>
          <p:nvPr/>
        </p:nvSpPr>
        <p:spPr>
          <a:xfrm>
            <a:off x="408815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E2566CB-E864-4A1A-8330-F17C2A3DA763}"/>
              </a:ext>
            </a:extLst>
          </p:cNvPr>
          <p:cNvSpPr/>
          <p:nvPr/>
        </p:nvSpPr>
        <p:spPr>
          <a:xfrm>
            <a:off x="322348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CDDCC85-A09A-427E-B0C4-CBB10B2DD20B}"/>
              </a:ext>
            </a:extLst>
          </p:cNvPr>
          <p:cNvSpPr/>
          <p:nvPr/>
        </p:nvSpPr>
        <p:spPr>
          <a:xfrm>
            <a:off x="351170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03A2D8E0-25E8-4308-97E1-76590056C3FE}"/>
              </a:ext>
            </a:extLst>
          </p:cNvPr>
          <p:cNvSpPr/>
          <p:nvPr/>
        </p:nvSpPr>
        <p:spPr>
          <a:xfrm>
            <a:off x="3799931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78101BCC-9EAB-44DE-A97F-53D7748CDCCC}"/>
              </a:ext>
            </a:extLst>
          </p:cNvPr>
          <p:cNvSpPr/>
          <p:nvPr/>
        </p:nvSpPr>
        <p:spPr>
          <a:xfrm>
            <a:off x="408815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C1864A0-F264-45F3-A6BE-8FE9D22D2854}"/>
              </a:ext>
            </a:extLst>
          </p:cNvPr>
          <p:cNvSpPr/>
          <p:nvPr/>
        </p:nvSpPr>
        <p:spPr>
          <a:xfrm>
            <a:off x="322348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BE4AC4FB-4C39-4069-B434-BEC45A45D6B9}"/>
              </a:ext>
            </a:extLst>
          </p:cNvPr>
          <p:cNvSpPr/>
          <p:nvPr/>
        </p:nvSpPr>
        <p:spPr>
          <a:xfrm>
            <a:off x="351170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DC6ED6DF-4B09-43C5-9B75-BEDBB8E69AC8}"/>
              </a:ext>
            </a:extLst>
          </p:cNvPr>
          <p:cNvSpPr/>
          <p:nvPr/>
        </p:nvSpPr>
        <p:spPr>
          <a:xfrm>
            <a:off x="3799931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2E774BD8-E0C3-4DCF-A379-77FEDC5752F4}"/>
              </a:ext>
            </a:extLst>
          </p:cNvPr>
          <p:cNvSpPr/>
          <p:nvPr/>
        </p:nvSpPr>
        <p:spPr>
          <a:xfrm>
            <a:off x="408815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EF53D654-1635-4EA8-A1A6-422527EB0DA5}"/>
              </a:ext>
            </a:extLst>
          </p:cNvPr>
          <p:cNvSpPr/>
          <p:nvPr/>
        </p:nvSpPr>
        <p:spPr>
          <a:xfrm>
            <a:off x="322348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A287A843-EA5E-48D4-A034-A4FCCC5601FC}"/>
              </a:ext>
            </a:extLst>
          </p:cNvPr>
          <p:cNvSpPr/>
          <p:nvPr/>
        </p:nvSpPr>
        <p:spPr>
          <a:xfrm>
            <a:off x="351170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9387562-B93A-491F-BB15-6D0B3346C3E1}"/>
              </a:ext>
            </a:extLst>
          </p:cNvPr>
          <p:cNvSpPr/>
          <p:nvPr/>
        </p:nvSpPr>
        <p:spPr>
          <a:xfrm>
            <a:off x="3799931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6F8898A7-0B74-4A17-9F10-F39DE9504060}"/>
              </a:ext>
            </a:extLst>
          </p:cNvPr>
          <p:cNvSpPr/>
          <p:nvPr/>
        </p:nvSpPr>
        <p:spPr>
          <a:xfrm>
            <a:off x="408815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254F809-AD5F-414B-BE82-369A7849C700}"/>
              </a:ext>
            </a:extLst>
          </p:cNvPr>
          <p:cNvSpPr txBox="1"/>
          <p:nvPr/>
        </p:nvSpPr>
        <p:spPr>
          <a:xfrm>
            <a:off x="1954537" y="351113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25D3CDF-98C1-4EF7-B6A7-E137D72994B8}"/>
              </a:ext>
            </a:extLst>
          </p:cNvPr>
          <p:cNvSpPr txBox="1"/>
          <p:nvPr/>
        </p:nvSpPr>
        <p:spPr>
          <a:xfrm>
            <a:off x="3233278" y="350850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4393B48-E32A-4E1D-94CB-DCDBC616A412}"/>
              </a:ext>
            </a:extLst>
          </p:cNvPr>
          <p:cNvSpPr/>
          <p:nvPr/>
        </p:nvSpPr>
        <p:spPr>
          <a:xfrm>
            <a:off x="5176112" y="368208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74192-1AD3-4CF5-8B1F-646F34B19284}"/>
              </a:ext>
            </a:extLst>
          </p:cNvPr>
          <p:cNvSpPr/>
          <p:nvPr/>
        </p:nvSpPr>
        <p:spPr>
          <a:xfrm>
            <a:off x="5176112" y="40216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A5206A4-CC8C-43EC-876E-A8F9C64795AF}"/>
              </a:ext>
            </a:extLst>
          </p:cNvPr>
          <p:cNvSpPr/>
          <p:nvPr/>
        </p:nvSpPr>
        <p:spPr>
          <a:xfrm>
            <a:off x="5176112" y="43611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BCD786-0671-4040-8733-C065368E7B2D}"/>
              </a:ext>
            </a:extLst>
          </p:cNvPr>
          <p:cNvSpPr/>
          <p:nvPr/>
        </p:nvSpPr>
        <p:spPr>
          <a:xfrm>
            <a:off x="5176112" y="47006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08DF538-F40F-412E-AEA1-395CCEC4EC2A}"/>
              </a:ext>
            </a:extLst>
          </p:cNvPr>
          <p:cNvSpPr/>
          <p:nvPr/>
        </p:nvSpPr>
        <p:spPr>
          <a:xfrm>
            <a:off x="5176112" y="50557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3AF816-836E-4F9C-A73F-1E0F7F2CAE13}"/>
              </a:ext>
            </a:extLst>
          </p:cNvPr>
          <p:cNvSpPr/>
          <p:nvPr/>
        </p:nvSpPr>
        <p:spPr>
          <a:xfrm>
            <a:off x="5176112" y="539527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C6CB55A-242D-41B7-A230-5AB2FB6A2C91}"/>
              </a:ext>
            </a:extLst>
          </p:cNvPr>
          <p:cNvSpPr/>
          <p:nvPr/>
        </p:nvSpPr>
        <p:spPr>
          <a:xfrm>
            <a:off x="5176112" y="573479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31D9EF1-A806-4E12-BDE7-8DB5CA3231B6}"/>
              </a:ext>
            </a:extLst>
          </p:cNvPr>
          <p:cNvSpPr/>
          <p:nvPr/>
        </p:nvSpPr>
        <p:spPr>
          <a:xfrm>
            <a:off x="5176112" y="607432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56FD354-ADE5-4D1D-B348-51ED8E959351}"/>
              </a:ext>
            </a:extLst>
          </p:cNvPr>
          <p:cNvSpPr txBox="1"/>
          <p:nvPr/>
        </p:nvSpPr>
        <p:spPr>
          <a:xfrm>
            <a:off x="4807219" y="489081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76CE9BA-2EB3-4949-A339-BE380D8F9B0B}"/>
              </a:ext>
            </a:extLst>
          </p:cNvPr>
          <p:cNvSpPr txBox="1"/>
          <p:nvPr/>
        </p:nvSpPr>
        <p:spPr>
          <a:xfrm>
            <a:off x="5013478" y="321650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CA11ABE-0C30-46E8-9134-933EE8FD4820}"/>
              </a:ext>
            </a:extLst>
          </p:cNvPr>
          <p:cNvSpPr txBox="1"/>
          <p:nvPr/>
        </p:nvSpPr>
        <p:spPr>
          <a:xfrm>
            <a:off x="6698892" y="319758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8178E37-04F7-44EC-B6A7-58A75AA24677}"/>
              </a:ext>
            </a:extLst>
          </p:cNvPr>
          <p:cNvSpPr/>
          <p:nvPr/>
        </p:nvSpPr>
        <p:spPr>
          <a:xfrm>
            <a:off x="6879226" y="355366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F6DB3B4-74D6-4785-9D68-C482EDAC0D7A}"/>
              </a:ext>
            </a:extLst>
          </p:cNvPr>
          <p:cNvSpPr/>
          <p:nvPr/>
        </p:nvSpPr>
        <p:spPr>
          <a:xfrm>
            <a:off x="6879226" y="389319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8D7A40D-ADD8-4B2F-A6F7-10D4B482B45E}"/>
              </a:ext>
            </a:extLst>
          </p:cNvPr>
          <p:cNvSpPr/>
          <p:nvPr/>
        </p:nvSpPr>
        <p:spPr>
          <a:xfrm>
            <a:off x="6879226" y="42327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6581375-7899-4F02-8ABA-125C52463AD6}"/>
              </a:ext>
            </a:extLst>
          </p:cNvPr>
          <p:cNvSpPr/>
          <p:nvPr/>
        </p:nvSpPr>
        <p:spPr>
          <a:xfrm>
            <a:off x="6879226" y="45722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597631-1672-442D-B483-BEDE5C84D3C7}"/>
              </a:ext>
            </a:extLst>
          </p:cNvPr>
          <p:cNvSpPr txBox="1"/>
          <p:nvPr/>
        </p:nvSpPr>
        <p:spPr>
          <a:xfrm>
            <a:off x="6085832" y="490345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C4FAE5B-5E94-4731-B81E-72618CDA0E3E}"/>
              </a:ext>
            </a:extLst>
          </p:cNvPr>
          <p:cNvSpPr/>
          <p:nvPr/>
        </p:nvSpPr>
        <p:spPr>
          <a:xfrm>
            <a:off x="7965221" y="458840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B90108F-63C5-4BC9-9B48-591E93B4CEA4}"/>
              </a:ext>
            </a:extLst>
          </p:cNvPr>
          <p:cNvSpPr/>
          <p:nvPr/>
        </p:nvSpPr>
        <p:spPr>
          <a:xfrm>
            <a:off x="8312462" y="458840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B5605CD-CEDD-470D-952F-D5D763E3A182}"/>
              </a:ext>
            </a:extLst>
          </p:cNvPr>
          <p:cNvSpPr/>
          <p:nvPr/>
        </p:nvSpPr>
        <p:spPr>
          <a:xfrm>
            <a:off x="7965221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8CB6824-6FC9-407D-92D1-352348022E00}"/>
              </a:ext>
            </a:extLst>
          </p:cNvPr>
          <p:cNvSpPr/>
          <p:nvPr/>
        </p:nvSpPr>
        <p:spPr>
          <a:xfrm>
            <a:off x="8312462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423968C-C2F7-4F07-83A7-0C4A17230FBE}"/>
              </a:ext>
            </a:extLst>
          </p:cNvPr>
          <p:cNvSpPr txBox="1"/>
          <p:nvPr/>
        </p:nvSpPr>
        <p:spPr>
          <a:xfrm>
            <a:off x="7913986" y="419282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1DD63D2-AB64-46C1-BFD9-8FE1C0BBEAB6}"/>
              </a:ext>
            </a:extLst>
          </p:cNvPr>
          <p:cNvSpPr txBox="1"/>
          <p:nvPr/>
        </p:nvSpPr>
        <p:spPr>
          <a:xfrm>
            <a:off x="2936636" y="62379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15E84A-404A-484E-A739-C4E034A629B3}"/>
              </a:ext>
            </a:extLst>
          </p:cNvPr>
          <p:cNvSpPr txBox="1"/>
          <p:nvPr/>
        </p:nvSpPr>
        <p:spPr>
          <a:xfrm>
            <a:off x="4807219" y="62940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DF0810-AB92-4347-9261-EC4E737886EA}"/>
              </a:ext>
            </a:extLst>
          </p:cNvPr>
          <p:cNvSpPr/>
          <p:nvPr/>
        </p:nvSpPr>
        <p:spPr>
          <a:xfrm>
            <a:off x="6879226" y="49155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199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7B4A48D0-E95C-4FAA-9368-438A814D7712}"/>
              </a:ext>
            </a:extLst>
          </p:cNvPr>
          <p:cNvSpPr/>
          <p:nvPr/>
        </p:nvSpPr>
        <p:spPr>
          <a:xfrm>
            <a:off x="6879226" y="52550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207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8289A2E-CB91-466F-A911-145C31323CBD}"/>
              </a:ext>
            </a:extLst>
          </p:cNvPr>
          <p:cNvSpPr/>
          <p:nvPr/>
        </p:nvSpPr>
        <p:spPr>
          <a:xfrm>
            <a:off x="6879226" y="55945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223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127E5AD-D238-475A-BA14-7E7509455C19}"/>
              </a:ext>
            </a:extLst>
          </p:cNvPr>
          <p:cNvSpPr/>
          <p:nvPr/>
        </p:nvSpPr>
        <p:spPr>
          <a:xfrm>
            <a:off x="6879226" y="59341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231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1FBA0FA-4CBA-49A8-B270-7406F3EA2604}"/>
              </a:ext>
            </a:extLst>
          </p:cNvPr>
          <p:cNvSpPr/>
          <p:nvPr/>
        </p:nvSpPr>
        <p:spPr>
          <a:xfrm>
            <a:off x="8877595" y="458840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199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85E6148-2688-4AE5-8EEB-1E58B8793AB4}"/>
              </a:ext>
            </a:extLst>
          </p:cNvPr>
          <p:cNvSpPr/>
          <p:nvPr/>
        </p:nvSpPr>
        <p:spPr>
          <a:xfrm>
            <a:off x="9224836" y="458840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207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0BB4BD1-3EAF-45D6-A7B6-14E16FB52980}"/>
              </a:ext>
            </a:extLst>
          </p:cNvPr>
          <p:cNvSpPr/>
          <p:nvPr/>
        </p:nvSpPr>
        <p:spPr>
          <a:xfrm>
            <a:off x="8877595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223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2139D7A-462D-46AF-B69A-F5FD1FF0DBA5}"/>
              </a:ext>
            </a:extLst>
          </p:cNvPr>
          <p:cNvSpPr/>
          <p:nvPr/>
        </p:nvSpPr>
        <p:spPr>
          <a:xfrm>
            <a:off x="9224836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231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CCC71B6-F468-482D-98B4-3B65AC6B03F1}"/>
              </a:ext>
            </a:extLst>
          </p:cNvPr>
          <p:cNvSpPr txBox="1"/>
          <p:nvPr/>
        </p:nvSpPr>
        <p:spPr>
          <a:xfrm>
            <a:off x="1687338" y="1387161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[[ 0.  1.  3.  4.  9. 10. 12. 13.]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[ 1.  2.  4.  5. 10. 11. 13. 14.]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 4.  6.  7. 12. 13. 15. 16.]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 5.  7.  8. 13. 14. 16. 17.]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19. 21. 22. 27. 28. 30. 31.]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[19. 20. 22. 23. 28. 29. 31. 32.]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[21. 22. 24. 25. 30. 31. 33. 34.]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[22. 23. 25. 26. 31. 32. 34. 35.]]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999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68863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86042" y="179365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4516" y="250332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55221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96570" y="57456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174148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8468210" y="4847654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593490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622500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133740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366832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59808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582933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083343" y="3423120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0C9C7D5F-7C05-4035-B2C5-974FC1C1A4EF}"/>
              </a:ext>
            </a:extLst>
          </p:cNvPr>
          <p:cNvSpPr/>
          <p:nvPr/>
        </p:nvSpPr>
        <p:spPr>
          <a:xfrm>
            <a:off x="9349622" y="4847653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591967"/>
            <a:ext cx="928293" cy="918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52511" y="3608888"/>
            <a:ext cx="9429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3, 3, 2, 2))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y in range(out_h):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stride*filter_h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 in range(out_w):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stride*filter_w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986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600621"/>
            <a:ext cx="1384994" cy="1363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52511" y="3608888"/>
            <a:ext cx="9429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88083" y="1560159"/>
            <a:ext cx="1362948" cy="14069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90617-C325-4AD9-846B-49AE2D8D41E1}"/>
              </a:ext>
            </a:extLst>
          </p:cNvPr>
          <p:cNvSpPr txBox="1"/>
          <p:nvPr/>
        </p:nvSpPr>
        <p:spPr>
          <a:xfrm>
            <a:off x="2852562" y="336757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F7E4B-669C-4AE1-9511-6148E950EB69}"/>
              </a:ext>
            </a:extLst>
          </p:cNvPr>
          <p:cNvSpPr/>
          <p:nvPr/>
        </p:nvSpPr>
        <p:spPr>
          <a:xfrm>
            <a:off x="139520" y="4082004"/>
            <a:ext cx="10161948" cy="2585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5C20525-C66E-4390-BFD5-54F64222BCCB}"/>
              </a:ext>
            </a:extLst>
          </p:cNvPr>
          <p:cNvSpPr/>
          <p:nvPr/>
        </p:nvSpPr>
        <p:spPr>
          <a:xfrm>
            <a:off x="216617" y="4161019"/>
            <a:ext cx="10007687" cy="24239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5961F1A-1D94-4DF3-A43C-762B444D26E5}"/>
              </a:ext>
            </a:extLst>
          </p:cNvPr>
          <p:cNvSpPr/>
          <p:nvPr/>
        </p:nvSpPr>
        <p:spPr>
          <a:xfrm>
            <a:off x="289706" y="4247588"/>
            <a:ext cx="9869008" cy="110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0E6184-A9EE-4045-B3CD-D1813B67F171}"/>
              </a:ext>
            </a:extLst>
          </p:cNvPr>
          <p:cNvSpPr/>
          <p:nvPr/>
        </p:nvSpPr>
        <p:spPr>
          <a:xfrm>
            <a:off x="362861" y="4309088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F1C8E1-F815-4F2D-AF37-F81F850D54F1}"/>
              </a:ext>
            </a:extLst>
          </p:cNvPr>
          <p:cNvSpPr/>
          <p:nvPr/>
        </p:nvSpPr>
        <p:spPr>
          <a:xfrm>
            <a:off x="5218347" y="4310434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2B7E31-2C22-4834-8963-9A7B4BE8C46B}"/>
              </a:ext>
            </a:extLst>
          </p:cNvPr>
          <p:cNvSpPr/>
          <p:nvPr/>
        </p:nvSpPr>
        <p:spPr>
          <a:xfrm>
            <a:off x="435950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B16D5C-9729-4A38-9140-DE041933D736}"/>
              </a:ext>
            </a:extLst>
          </p:cNvPr>
          <p:cNvSpPr/>
          <p:nvPr/>
        </p:nvSpPr>
        <p:spPr>
          <a:xfrm>
            <a:off x="2001822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0BFF3E-8B99-4739-A22F-12B3FA2F3A63}"/>
              </a:ext>
            </a:extLst>
          </p:cNvPr>
          <p:cNvSpPr/>
          <p:nvPr/>
        </p:nvSpPr>
        <p:spPr>
          <a:xfrm>
            <a:off x="3567694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328845-2B30-4624-91FD-7132D67105B4}"/>
              </a:ext>
            </a:extLst>
          </p:cNvPr>
          <p:cNvSpPr/>
          <p:nvPr/>
        </p:nvSpPr>
        <p:spPr>
          <a:xfrm>
            <a:off x="503804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5552F6-DAC2-45DB-8027-AB667D59E13E}"/>
              </a:ext>
            </a:extLst>
          </p:cNvPr>
          <p:cNvSpPr/>
          <p:nvPr/>
        </p:nvSpPr>
        <p:spPr>
          <a:xfrm>
            <a:off x="977432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113396-2376-4E34-A566-2103180E5559}"/>
              </a:ext>
            </a:extLst>
          </p:cNvPr>
          <p:cNvSpPr/>
          <p:nvPr/>
        </p:nvSpPr>
        <p:spPr>
          <a:xfrm>
            <a:off x="1451060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51E54B6-0FD1-444E-BEB7-B9888A13D455}"/>
              </a:ext>
            </a:extLst>
          </p:cNvPr>
          <p:cNvSpPr/>
          <p:nvPr/>
        </p:nvSpPr>
        <p:spPr>
          <a:xfrm>
            <a:off x="2078819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8ADB39D-7C3C-4D1C-ABA7-348C9F763DD9}"/>
              </a:ext>
            </a:extLst>
          </p:cNvPr>
          <p:cNvSpPr/>
          <p:nvPr/>
        </p:nvSpPr>
        <p:spPr>
          <a:xfrm>
            <a:off x="2552447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10339-200E-42F3-9A18-D9B592306685}"/>
              </a:ext>
            </a:extLst>
          </p:cNvPr>
          <p:cNvSpPr/>
          <p:nvPr/>
        </p:nvSpPr>
        <p:spPr>
          <a:xfrm>
            <a:off x="3026075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A92D84-CEED-4CDB-B42F-08FC734E0C52}"/>
              </a:ext>
            </a:extLst>
          </p:cNvPr>
          <p:cNvSpPr/>
          <p:nvPr/>
        </p:nvSpPr>
        <p:spPr>
          <a:xfrm>
            <a:off x="3653834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0BC76B-3B7A-400B-8629-AEBEBEE71206}"/>
              </a:ext>
            </a:extLst>
          </p:cNvPr>
          <p:cNvSpPr/>
          <p:nvPr/>
        </p:nvSpPr>
        <p:spPr>
          <a:xfrm>
            <a:off x="4127462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60E8BF-9B54-44C3-932F-3C6A68389C74}"/>
              </a:ext>
            </a:extLst>
          </p:cNvPr>
          <p:cNvSpPr/>
          <p:nvPr/>
        </p:nvSpPr>
        <p:spPr>
          <a:xfrm>
            <a:off x="4601090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46627B0-0013-4451-A7CA-977F139E52C4}"/>
              </a:ext>
            </a:extLst>
          </p:cNvPr>
          <p:cNvSpPr/>
          <p:nvPr/>
        </p:nvSpPr>
        <p:spPr>
          <a:xfrm>
            <a:off x="5291436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54909F-3033-49D3-9A66-4CEBB510ABC8}"/>
              </a:ext>
            </a:extLst>
          </p:cNvPr>
          <p:cNvSpPr/>
          <p:nvPr/>
        </p:nvSpPr>
        <p:spPr>
          <a:xfrm>
            <a:off x="6857308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8DFEE0-8C84-4311-8D33-41AB4717E458}"/>
              </a:ext>
            </a:extLst>
          </p:cNvPr>
          <p:cNvSpPr/>
          <p:nvPr/>
        </p:nvSpPr>
        <p:spPr>
          <a:xfrm>
            <a:off x="8423180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BC6105-F02D-4996-BA68-58A0DED82943}"/>
              </a:ext>
            </a:extLst>
          </p:cNvPr>
          <p:cNvSpPr/>
          <p:nvPr/>
        </p:nvSpPr>
        <p:spPr>
          <a:xfrm>
            <a:off x="5359290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D04DB0-2EBC-43B4-AD81-4AB3FF3210CD}"/>
              </a:ext>
            </a:extLst>
          </p:cNvPr>
          <p:cNvSpPr/>
          <p:nvPr/>
        </p:nvSpPr>
        <p:spPr>
          <a:xfrm>
            <a:off x="5832918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9841D09-B00B-4F9A-ADCE-7CAC22DF9451}"/>
              </a:ext>
            </a:extLst>
          </p:cNvPr>
          <p:cNvSpPr/>
          <p:nvPr/>
        </p:nvSpPr>
        <p:spPr>
          <a:xfrm>
            <a:off x="6306546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1F820C6-7B04-441C-91D5-63B78DAA29B5}"/>
              </a:ext>
            </a:extLst>
          </p:cNvPr>
          <p:cNvSpPr/>
          <p:nvPr/>
        </p:nvSpPr>
        <p:spPr>
          <a:xfrm>
            <a:off x="6934305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7E456A-5477-4A17-929F-C08369D266C0}"/>
              </a:ext>
            </a:extLst>
          </p:cNvPr>
          <p:cNvSpPr/>
          <p:nvPr/>
        </p:nvSpPr>
        <p:spPr>
          <a:xfrm>
            <a:off x="7407933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CC691F-A1C5-4DCA-8BC6-63CF49853986}"/>
              </a:ext>
            </a:extLst>
          </p:cNvPr>
          <p:cNvSpPr/>
          <p:nvPr/>
        </p:nvSpPr>
        <p:spPr>
          <a:xfrm>
            <a:off x="7881561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C5A4979-10B6-44BA-A5CD-C9587D933280}"/>
              </a:ext>
            </a:extLst>
          </p:cNvPr>
          <p:cNvSpPr/>
          <p:nvPr/>
        </p:nvSpPr>
        <p:spPr>
          <a:xfrm>
            <a:off x="8509320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3D5B5CB-345F-43F6-88E8-9AA74284CE6F}"/>
              </a:ext>
            </a:extLst>
          </p:cNvPr>
          <p:cNvSpPr/>
          <p:nvPr/>
        </p:nvSpPr>
        <p:spPr>
          <a:xfrm>
            <a:off x="8982948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D40213-11E7-474B-8E61-71B4945487A2}"/>
              </a:ext>
            </a:extLst>
          </p:cNvPr>
          <p:cNvSpPr/>
          <p:nvPr/>
        </p:nvSpPr>
        <p:spPr>
          <a:xfrm>
            <a:off x="9456576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485AF21-B223-421E-8648-A68BE3FF1CB7}"/>
              </a:ext>
            </a:extLst>
          </p:cNvPr>
          <p:cNvSpPr/>
          <p:nvPr/>
        </p:nvSpPr>
        <p:spPr>
          <a:xfrm>
            <a:off x="283843" y="5394658"/>
            <a:ext cx="9869008" cy="110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A2A874-2325-4F7F-B5CC-C111E236C9DE}"/>
              </a:ext>
            </a:extLst>
          </p:cNvPr>
          <p:cNvSpPr/>
          <p:nvPr/>
        </p:nvSpPr>
        <p:spPr>
          <a:xfrm>
            <a:off x="356998" y="5456158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6CC02AD-2C26-4864-BF09-F4DB046C6C39}"/>
              </a:ext>
            </a:extLst>
          </p:cNvPr>
          <p:cNvSpPr/>
          <p:nvPr/>
        </p:nvSpPr>
        <p:spPr>
          <a:xfrm>
            <a:off x="5212484" y="5457504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218A4DA-11C9-4BC3-9D37-086AED70F812}"/>
              </a:ext>
            </a:extLst>
          </p:cNvPr>
          <p:cNvSpPr/>
          <p:nvPr/>
        </p:nvSpPr>
        <p:spPr>
          <a:xfrm>
            <a:off x="430087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91B1CA-E7B0-457C-9A54-43C04BF096B0}"/>
              </a:ext>
            </a:extLst>
          </p:cNvPr>
          <p:cNvSpPr/>
          <p:nvPr/>
        </p:nvSpPr>
        <p:spPr>
          <a:xfrm>
            <a:off x="1995959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24931EA-FBE2-4FD7-814E-0B180538DF0E}"/>
              </a:ext>
            </a:extLst>
          </p:cNvPr>
          <p:cNvSpPr/>
          <p:nvPr/>
        </p:nvSpPr>
        <p:spPr>
          <a:xfrm>
            <a:off x="3561831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2101189-0CE3-44C2-9C53-648D887B1ED0}"/>
              </a:ext>
            </a:extLst>
          </p:cNvPr>
          <p:cNvSpPr/>
          <p:nvPr/>
        </p:nvSpPr>
        <p:spPr>
          <a:xfrm>
            <a:off x="497941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4B241C-A051-46F0-A881-C474F16967AD}"/>
              </a:ext>
            </a:extLst>
          </p:cNvPr>
          <p:cNvSpPr/>
          <p:nvPr/>
        </p:nvSpPr>
        <p:spPr>
          <a:xfrm>
            <a:off x="971569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3B8C453-9465-4A81-A0B9-2AD5292ACF2A}"/>
              </a:ext>
            </a:extLst>
          </p:cNvPr>
          <p:cNvSpPr/>
          <p:nvPr/>
        </p:nvSpPr>
        <p:spPr>
          <a:xfrm>
            <a:off x="1445197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1B3EA49-B572-459F-8867-F800215EF57F}"/>
              </a:ext>
            </a:extLst>
          </p:cNvPr>
          <p:cNvSpPr/>
          <p:nvPr/>
        </p:nvSpPr>
        <p:spPr>
          <a:xfrm>
            <a:off x="2072956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422D891-56D3-4751-A945-1D028F329304}"/>
              </a:ext>
            </a:extLst>
          </p:cNvPr>
          <p:cNvSpPr/>
          <p:nvPr/>
        </p:nvSpPr>
        <p:spPr>
          <a:xfrm>
            <a:off x="2546584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0F165BC-53F6-48E2-890B-5AF30AE8A291}"/>
              </a:ext>
            </a:extLst>
          </p:cNvPr>
          <p:cNvSpPr/>
          <p:nvPr/>
        </p:nvSpPr>
        <p:spPr>
          <a:xfrm>
            <a:off x="3020212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616C68-8AA7-4FE3-9E62-8BF0A0238D95}"/>
              </a:ext>
            </a:extLst>
          </p:cNvPr>
          <p:cNvSpPr/>
          <p:nvPr/>
        </p:nvSpPr>
        <p:spPr>
          <a:xfrm>
            <a:off x="3647971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5666C2E-545D-481E-9BDA-45C6E703A6F5}"/>
              </a:ext>
            </a:extLst>
          </p:cNvPr>
          <p:cNvSpPr/>
          <p:nvPr/>
        </p:nvSpPr>
        <p:spPr>
          <a:xfrm>
            <a:off x="4121599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14194C8-E398-4E1B-B866-90B3A857EF4C}"/>
              </a:ext>
            </a:extLst>
          </p:cNvPr>
          <p:cNvSpPr/>
          <p:nvPr/>
        </p:nvSpPr>
        <p:spPr>
          <a:xfrm>
            <a:off x="4595227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B0CFA4F-C790-4AA6-8CDC-05B2054C6243}"/>
              </a:ext>
            </a:extLst>
          </p:cNvPr>
          <p:cNvSpPr/>
          <p:nvPr/>
        </p:nvSpPr>
        <p:spPr>
          <a:xfrm>
            <a:off x="5285573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8D92CF2-C6BC-422D-B890-BBFC01614ABF}"/>
              </a:ext>
            </a:extLst>
          </p:cNvPr>
          <p:cNvSpPr/>
          <p:nvPr/>
        </p:nvSpPr>
        <p:spPr>
          <a:xfrm>
            <a:off x="6851445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1CB410-C452-4471-AE0E-748EF2C69920}"/>
              </a:ext>
            </a:extLst>
          </p:cNvPr>
          <p:cNvSpPr/>
          <p:nvPr/>
        </p:nvSpPr>
        <p:spPr>
          <a:xfrm>
            <a:off x="8417317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4D8FD45-553F-4C8F-88C0-AAF746F1854C}"/>
              </a:ext>
            </a:extLst>
          </p:cNvPr>
          <p:cNvSpPr/>
          <p:nvPr/>
        </p:nvSpPr>
        <p:spPr>
          <a:xfrm>
            <a:off x="5353427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28C86D3-388A-4F09-ACC1-1B382EAC1210}"/>
              </a:ext>
            </a:extLst>
          </p:cNvPr>
          <p:cNvSpPr/>
          <p:nvPr/>
        </p:nvSpPr>
        <p:spPr>
          <a:xfrm>
            <a:off x="5827055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82B5F6A-35F4-4776-A27F-4C4F6FDA3F36}"/>
              </a:ext>
            </a:extLst>
          </p:cNvPr>
          <p:cNvSpPr/>
          <p:nvPr/>
        </p:nvSpPr>
        <p:spPr>
          <a:xfrm>
            <a:off x="6300683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A0F610-4B28-4AF7-AC56-B8E9CED3CEAF}"/>
              </a:ext>
            </a:extLst>
          </p:cNvPr>
          <p:cNvSpPr/>
          <p:nvPr/>
        </p:nvSpPr>
        <p:spPr>
          <a:xfrm>
            <a:off x="6928442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82B54ED-8715-4C4C-95F2-171306F820CB}"/>
              </a:ext>
            </a:extLst>
          </p:cNvPr>
          <p:cNvSpPr/>
          <p:nvPr/>
        </p:nvSpPr>
        <p:spPr>
          <a:xfrm>
            <a:off x="7402070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7F4A09C-AE99-4B84-911F-486B419FF8B7}"/>
              </a:ext>
            </a:extLst>
          </p:cNvPr>
          <p:cNvSpPr/>
          <p:nvPr/>
        </p:nvSpPr>
        <p:spPr>
          <a:xfrm>
            <a:off x="7875698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301EEE1-88C3-49CC-B8C6-97966D21591D}"/>
              </a:ext>
            </a:extLst>
          </p:cNvPr>
          <p:cNvSpPr/>
          <p:nvPr/>
        </p:nvSpPr>
        <p:spPr>
          <a:xfrm>
            <a:off x="8503457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1FF1C5A-EF43-4491-892C-404BD307F9CA}"/>
              </a:ext>
            </a:extLst>
          </p:cNvPr>
          <p:cNvSpPr/>
          <p:nvPr/>
        </p:nvSpPr>
        <p:spPr>
          <a:xfrm>
            <a:off x="8977085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1E1A06D-532B-40EA-9F4A-82C3C1B90E03}"/>
              </a:ext>
            </a:extLst>
          </p:cNvPr>
          <p:cNvSpPr/>
          <p:nvPr/>
        </p:nvSpPr>
        <p:spPr>
          <a:xfrm>
            <a:off x="9450713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110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8167F-F219-4E7E-814F-33C037ACA63D}"/>
              </a:ext>
            </a:extLst>
          </p:cNvPr>
          <p:cNvSpPr txBox="1"/>
          <p:nvPr/>
        </p:nvSpPr>
        <p:spPr>
          <a:xfrm>
            <a:off x="1995859" y="81952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 =&gt; (1,3,3,1,2,2)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8A530F-6F3A-43BE-9E35-B7C98DBF4349}"/>
              </a:ext>
            </a:extLst>
          </p:cNvPr>
          <p:cNvGrpSpPr/>
          <p:nvPr/>
        </p:nvGrpSpPr>
        <p:grpSpPr>
          <a:xfrm>
            <a:off x="131510" y="1323322"/>
            <a:ext cx="9558755" cy="5105905"/>
            <a:chOff x="131510" y="1477701"/>
            <a:chExt cx="10169958" cy="54323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EF7E4B-669C-4AE1-9511-6148E950EB69}"/>
                </a:ext>
              </a:extLst>
            </p:cNvPr>
            <p:cNvSpPr/>
            <p:nvPr/>
          </p:nvSpPr>
          <p:spPr>
            <a:xfrm>
              <a:off x="139520" y="1477701"/>
              <a:ext cx="10161948" cy="25850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5C20525-C66E-4390-BFD5-54F64222BCCB}"/>
                </a:ext>
              </a:extLst>
            </p:cNvPr>
            <p:cNvSpPr/>
            <p:nvPr/>
          </p:nvSpPr>
          <p:spPr>
            <a:xfrm>
              <a:off x="216617" y="1556716"/>
              <a:ext cx="10007687" cy="24239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5961F1A-1D94-4DF3-A43C-762B444D26E5}"/>
                </a:ext>
              </a:extLst>
            </p:cNvPr>
            <p:cNvSpPr/>
            <p:nvPr/>
          </p:nvSpPr>
          <p:spPr>
            <a:xfrm>
              <a:off x="289706" y="1643285"/>
              <a:ext cx="9869008" cy="11037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70E6184-A9EE-4045-B3CD-D1813B67F171}"/>
                </a:ext>
              </a:extLst>
            </p:cNvPr>
            <p:cNvSpPr/>
            <p:nvPr/>
          </p:nvSpPr>
          <p:spPr>
            <a:xfrm>
              <a:off x="362861" y="1704785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F1C8E1-F815-4F2D-AF37-F81F850D54F1}"/>
                </a:ext>
              </a:extLst>
            </p:cNvPr>
            <p:cNvSpPr/>
            <p:nvPr/>
          </p:nvSpPr>
          <p:spPr>
            <a:xfrm>
              <a:off x="5218347" y="1706131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2B7E31-2C22-4834-8963-9A7B4BE8C46B}"/>
                </a:ext>
              </a:extLst>
            </p:cNvPr>
            <p:cNvSpPr/>
            <p:nvPr/>
          </p:nvSpPr>
          <p:spPr>
            <a:xfrm>
              <a:off x="435950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9B16D5C-9729-4A38-9140-DE041933D736}"/>
                </a:ext>
              </a:extLst>
            </p:cNvPr>
            <p:cNvSpPr/>
            <p:nvPr/>
          </p:nvSpPr>
          <p:spPr>
            <a:xfrm>
              <a:off x="2001822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B0BFF3E-8B99-4739-A22F-12B3FA2F3A63}"/>
                </a:ext>
              </a:extLst>
            </p:cNvPr>
            <p:cNvSpPr/>
            <p:nvPr/>
          </p:nvSpPr>
          <p:spPr>
            <a:xfrm>
              <a:off x="3567694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328845-2B30-4624-91FD-7132D67105B4}"/>
                </a:ext>
              </a:extLst>
            </p:cNvPr>
            <p:cNvSpPr/>
            <p:nvPr/>
          </p:nvSpPr>
          <p:spPr>
            <a:xfrm>
              <a:off x="503804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5552F6-DAC2-45DB-8027-AB667D59E13E}"/>
                </a:ext>
              </a:extLst>
            </p:cNvPr>
            <p:cNvSpPr/>
            <p:nvPr/>
          </p:nvSpPr>
          <p:spPr>
            <a:xfrm>
              <a:off x="977432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3113396-2376-4E34-A566-2103180E5559}"/>
                </a:ext>
              </a:extLst>
            </p:cNvPr>
            <p:cNvSpPr/>
            <p:nvPr/>
          </p:nvSpPr>
          <p:spPr>
            <a:xfrm>
              <a:off x="1451060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51E54B6-0FD1-444E-BEB7-B9888A13D455}"/>
                </a:ext>
              </a:extLst>
            </p:cNvPr>
            <p:cNvSpPr/>
            <p:nvPr/>
          </p:nvSpPr>
          <p:spPr>
            <a:xfrm>
              <a:off x="2078819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8ADB39D-7C3C-4D1C-ABA7-348C9F763DD9}"/>
                </a:ext>
              </a:extLst>
            </p:cNvPr>
            <p:cNvSpPr/>
            <p:nvPr/>
          </p:nvSpPr>
          <p:spPr>
            <a:xfrm>
              <a:off x="2552447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9A10339-200E-42F3-9A18-D9B592306685}"/>
                </a:ext>
              </a:extLst>
            </p:cNvPr>
            <p:cNvSpPr/>
            <p:nvPr/>
          </p:nvSpPr>
          <p:spPr>
            <a:xfrm>
              <a:off x="3026075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A92D84-CEED-4CDB-B42F-08FC734E0C52}"/>
                </a:ext>
              </a:extLst>
            </p:cNvPr>
            <p:cNvSpPr/>
            <p:nvPr/>
          </p:nvSpPr>
          <p:spPr>
            <a:xfrm>
              <a:off x="3653834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0BC76B-3B7A-400B-8629-AEBEBEE71206}"/>
                </a:ext>
              </a:extLst>
            </p:cNvPr>
            <p:cNvSpPr/>
            <p:nvPr/>
          </p:nvSpPr>
          <p:spPr>
            <a:xfrm>
              <a:off x="4127462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260E8BF-9B54-44C3-932F-3C6A68389C74}"/>
                </a:ext>
              </a:extLst>
            </p:cNvPr>
            <p:cNvSpPr/>
            <p:nvPr/>
          </p:nvSpPr>
          <p:spPr>
            <a:xfrm>
              <a:off x="4601090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46627B0-0013-4451-A7CA-977F139E52C4}"/>
                </a:ext>
              </a:extLst>
            </p:cNvPr>
            <p:cNvSpPr/>
            <p:nvPr/>
          </p:nvSpPr>
          <p:spPr>
            <a:xfrm>
              <a:off x="5291436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654909F-3033-49D3-9A66-4CEBB510ABC8}"/>
                </a:ext>
              </a:extLst>
            </p:cNvPr>
            <p:cNvSpPr/>
            <p:nvPr/>
          </p:nvSpPr>
          <p:spPr>
            <a:xfrm>
              <a:off x="6857308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28DFEE0-8C84-4311-8D33-41AB4717E458}"/>
                </a:ext>
              </a:extLst>
            </p:cNvPr>
            <p:cNvSpPr/>
            <p:nvPr/>
          </p:nvSpPr>
          <p:spPr>
            <a:xfrm>
              <a:off x="8423180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BC6105-F02D-4996-BA68-58A0DED82943}"/>
                </a:ext>
              </a:extLst>
            </p:cNvPr>
            <p:cNvSpPr/>
            <p:nvPr/>
          </p:nvSpPr>
          <p:spPr>
            <a:xfrm>
              <a:off x="5359290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AD04DB0-2EBC-43B4-AD81-4AB3FF3210CD}"/>
                </a:ext>
              </a:extLst>
            </p:cNvPr>
            <p:cNvSpPr/>
            <p:nvPr/>
          </p:nvSpPr>
          <p:spPr>
            <a:xfrm>
              <a:off x="5832918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9841D09-B00B-4F9A-ADCE-7CAC22DF9451}"/>
                </a:ext>
              </a:extLst>
            </p:cNvPr>
            <p:cNvSpPr/>
            <p:nvPr/>
          </p:nvSpPr>
          <p:spPr>
            <a:xfrm>
              <a:off x="6306546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1F820C6-7B04-441C-91D5-63B78DAA29B5}"/>
                </a:ext>
              </a:extLst>
            </p:cNvPr>
            <p:cNvSpPr/>
            <p:nvPr/>
          </p:nvSpPr>
          <p:spPr>
            <a:xfrm>
              <a:off x="6934305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97E456A-5477-4A17-929F-C08369D266C0}"/>
                </a:ext>
              </a:extLst>
            </p:cNvPr>
            <p:cNvSpPr/>
            <p:nvPr/>
          </p:nvSpPr>
          <p:spPr>
            <a:xfrm>
              <a:off x="7407933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3CC691F-A1C5-4DCA-8BC6-63CF49853986}"/>
                </a:ext>
              </a:extLst>
            </p:cNvPr>
            <p:cNvSpPr/>
            <p:nvPr/>
          </p:nvSpPr>
          <p:spPr>
            <a:xfrm>
              <a:off x="7881561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C5A4979-10B6-44BA-A5CD-C9587D933280}"/>
                </a:ext>
              </a:extLst>
            </p:cNvPr>
            <p:cNvSpPr/>
            <p:nvPr/>
          </p:nvSpPr>
          <p:spPr>
            <a:xfrm>
              <a:off x="8509320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3D5B5CB-345F-43F6-88E8-9AA74284CE6F}"/>
                </a:ext>
              </a:extLst>
            </p:cNvPr>
            <p:cNvSpPr/>
            <p:nvPr/>
          </p:nvSpPr>
          <p:spPr>
            <a:xfrm>
              <a:off x="8982948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1D40213-11E7-474B-8E61-71B4945487A2}"/>
                </a:ext>
              </a:extLst>
            </p:cNvPr>
            <p:cNvSpPr/>
            <p:nvPr/>
          </p:nvSpPr>
          <p:spPr>
            <a:xfrm>
              <a:off x="9456576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485AF21-B223-421E-8648-A68BE3FF1CB7}"/>
                </a:ext>
              </a:extLst>
            </p:cNvPr>
            <p:cNvSpPr/>
            <p:nvPr/>
          </p:nvSpPr>
          <p:spPr>
            <a:xfrm>
              <a:off x="283843" y="2790355"/>
              <a:ext cx="9869008" cy="11037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6A2A874-2325-4F7F-B5CC-C111E236C9DE}"/>
                </a:ext>
              </a:extLst>
            </p:cNvPr>
            <p:cNvSpPr/>
            <p:nvPr/>
          </p:nvSpPr>
          <p:spPr>
            <a:xfrm>
              <a:off x="356998" y="2851855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CC02AD-2C26-4864-BF09-F4DB046C6C39}"/>
                </a:ext>
              </a:extLst>
            </p:cNvPr>
            <p:cNvSpPr/>
            <p:nvPr/>
          </p:nvSpPr>
          <p:spPr>
            <a:xfrm>
              <a:off x="5212484" y="2853201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218A4DA-11C9-4BC3-9D37-086AED70F812}"/>
                </a:ext>
              </a:extLst>
            </p:cNvPr>
            <p:cNvSpPr/>
            <p:nvPr/>
          </p:nvSpPr>
          <p:spPr>
            <a:xfrm>
              <a:off x="430087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D91B1CA-E7B0-457C-9A54-43C04BF096B0}"/>
                </a:ext>
              </a:extLst>
            </p:cNvPr>
            <p:cNvSpPr/>
            <p:nvPr/>
          </p:nvSpPr>
          <p:spPr>
            <a:xfrm>
              <a:off x="1995959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24931EA-FBE2-4FD7-814E-0B180538DF0E}"/>
                </a:ext>
              </a:extLst>
            </p:cNvPr>
            <p:cNvSpPr/>
            <p:nvPr/>
          </p:nvSpPr>
          <p:spPr>
            <a:xfrm>
              <a:off x="3561831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2101189-0CE3-44C2-9C53-648D887B1ED0}"/>
                </a:ext>
              </a:extLst>
            </p:cNvPr>
            <p:cNvSpPr/>
            <p:nvPr/>
          </p:nvSpPr>
          <p:spPr>
            <a:xfrm>
              <a:off x="497941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4B241C-A051-46F0-A881-C474F16967AD}"/>
                </a:ext>
              </a:extLst>
            </p:cNvPr>
            <p:cNvSpPr/>
            <p:nvPr/>
          </p:nvSpPr>
          <p:spPr>
            <a:xfrm>
              <a:off x="971569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3B8C453-9465-4A81-A0B9-2AD5292ACF2A}"/>
                </a:ext>
              </a:extLst>
            </p:cNvPr>
            <p:cNvSpPr/>
            <p:nvPr/>
          </p:nvSpPr>
          <p:spPr>
            <a:xfrm>
              <a:off x="1445197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1B3EA49-B572-459F-8867-F800215EF57F}"/>
                </a:ext>
              </a:extLst>
            </p:cNvPr>
            <p:cNvSpPr/>
            <p:nvPr/>
          </p:nvSpPr>
          <p:spPr>
            <a:xfrm>
              <a:off x="2072956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422D891-56D3-4751-A945-1D028F329304}"/>
                </a:ext>
              </a:extLst>
            </p:cNvPr>
            <p:cNvSpPr/>
            <p:nvPr/>
          </p:nvSpPr>
          <p:spPr>
            <a:xfrm>
              <a:off x="2546584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0F165BC-53F6-48E2-890B-5AF30AE8A291}"/>
                </a:ext>
              </a:extLst>
            </p:cNvPr>
            <p:cNvSpPr/>
            <p:nvPr/>
          </p:nvSpPr>
          <p:spPr>
            <a:xfrm>
              <a:off x="3020212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C616C68-8AA7-4FE3-9E62-8BF0A0238D95}"/>
                </a:ext>
              </a:extLst>
            </p:cNvPr>
            <p:cNvSpPr/>
            <p:nvPr/>
          </p:nvSpPr>
          <p:spPr>
            <a:xfrm>
              <a:off x="3647971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5666C2E-545D-481E-9BDA-45C6E703A6F5}"/>
                </a:ext>
              </a:extLst>
            </p:cNvPr>
            <p:cNvSpPr/>
            <p:nvPr/>
          </p:nvSpPr>
          <p:spPr>
            <a:xfrm>
              <a:off x="4121599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14194C8-E398-4E1B-B866-90B3A857EF4C}"/>
                </a:ext>
              </a:extLst>
            </p:cNvPr>
            <p:cNvSpPr/>
            <p:nvPr/>
          </p:nvSpPr>
          <p:spPr>
            <a:xfrm>
              <a:off x="4595227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0CFA4F-C790-4AA6-8CDC-05B2054C6243}"/>
                </a:ext>
              </a:extLst>
            </p:cNvPr>
            <p:cNvSpPr/>
            <p:nvPr/>
          </p:nvSpPr>
          <p:spPr>
            <a:xfrm>
              <a:off x="5285573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8D92CF2-C6BC-422D-B890-BBFC01614ABF}"/>
                </a:ext>
              </a:extLst>
            </p:cNvPr>
            <p:cNvSpPr/>
            <p:nvPr/>
          </p:nvSpPr>
          <p:spPr>
            <a:xfrm>
              <a:off x="6851445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C1CB410-C452-4471-AE0E-748EF2C69920}"/>
                </a:ext>
              </a:extLst>
            </p:cNvPr>
            <p:cNvSpPr/>
            <p:nvPr/>
          </p:nvSpPr>
          <p:spPr>
            <a:xfrm>
              <a:off x="8417317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4D8FD45-553F-4C8F-88C0-AAF746F1854C}"/>
                </a:ext>
              </a:extLst>
            </p:cNvPr>
            <p:cNvSpPr/>
            <p:nvPr/>
          </p:nvSpPr>
          <p:spPr>
            <a:xfrm>
              <a:off x="5353427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28C86D3-388A-4F09-ACC1-1B382EAC1210}"/>
                </a:ext>
              </a:extLst>
            </p:cNvPr>
            <p:cNvSpPr/>
            <p:nvPr/>
          </p:nvSpPr>
          <p:spPr>
            <a:xfrm>
              <a:off x="5827055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82B5F6A-35F4-4776-A27F-4C4F6FDA3F36}"/>
                </a:ext>
              </a:extLst>
            </p:cNvPr>
            <p:cNvSpPr/>
            <p:nvPr/>
          </p:nvSpPr>
          <p:spPr>
            <a:xfrm>
              <a:off x="6300683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A0F610-4B28-4AF7-AC56-B8E9CED3CEAF}"/>
                </a:ext>
              </a:extLst>
            </p:cNvPr>
            <p:cNvSpPr/>
            <p:nvPr/>
          </p:nvSpPr>
          <p:spPr>
            <a:xfrm>
              <a:off x="6928442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82B54ED-8715-4C4C-95F2-171306F820CB}"/>
                </a:ext>
              </a:extLst>
            </p:cNvPr>
            <p:cNvSpPr/>
            <p:nvPr/>
          </p:nvSpPr>
          <p:spPr>
            <a:xfrm>
              <a:off x="7402070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7F4A09C-AE99-4B84-911F-486B419FF8B7}"/>
                </a:ext>
              </a:extLst>
            </p:cNvPr>
            <p:cNvSpPr/>
            <p:nvPr/>
          </p:nvSpPr>
          <p:spPr>
            <a:xfrm>
              <a:off x="7875698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301EEE1-88C3-49CC-B8C6-97966D21591D}"/>
                </a:ext>
              </a:extLst>
            </p:cNvPr>
            <p:cNvSpPr/>
            <p:nvPr/>
          </p:nvSpPr>
          <p:spPr>
            <a:xfrm>
              <a:off x="8503457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1FF1C5A-EF43-4491-892C-404BD307F9CA}"/>
                </a:ext>
              </a:extLst>
            </p:cNvPr>
            <p:cNvSpPr/>
            <p:nvPr/>
          </p:nvSpPr>
          <p:spPr>
            <a:xfrm>
              <a:off x="8977085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1E1A06D-532B-40EA-9F4A-82C3C1B90E03}"/>
                </a:ext>
              </a:extLst>
            </p:cNvPr>
            <p:cNvSpPr/>
            <p:nvPr/>
          </p:nvSpPr>
          <p:spPr>
            <a:xfrm>
              <a:off x="9450713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0CBB2AB-8642-472F-AC3D-7D7D3717BACD}"/>
                </a:ext>
              </a:extLst>
            </p:cNvPr>
            <p:cNvSpPr/>
            <p:nvPr/>
          </p:nvSpPr>
          <p:spPr>
            <a:xfrm>
              <a:off x="131510" y="4188849"/>
              <a:ext cx="10161948" cy="27212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457837C-39A5-463E-94F5-D1F8B18371FB}"/>
                </a:ext>
              </a:extLst>
            </p:cNvPr>
            <p:cNvSpPr/>
            <p:nvPr/>
          </p:nvSpPr>
          <p:spPr>
            <a:xfrm>
              <a:off x="204599" y="4272988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EC8F62E8-2B15-47B3-8846-55A2E050BB31}"/>
                </a:ext>
              </a:extLst>
            </p:cNvPr>
            <p:cNvSpPr/>
            <p:nvPr/>
          </p:nvSpPr>
          <p:spPr>
            <a:xfrm>
              <a:off x="202631" y="5127729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731CE49-C76D-419D-88F8-DE8C919FEAFC}"/>
                </a:ext>
              </a:extLst>
            </p:cNvPr>
            <p:cNvSpPr/>
            <p:nvPr/>
          </p:nvSpPr>
          <p:spPr>
            <a:xfrm>
              <a:off x="200663" y="5982470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33480D32-EDD2-464E-BCD9-0A1AF9360A85}"/>
                </a:ext>
              </a:extLst>
            </p:cNvPr>
            <p:cNvSpPr/>
            <p:nvPr/>
          </p:nvSpPr>
          <p:spPr>
            <a:xfrm>
              <a:off x="274738" y="4357127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B8A608C-B568-49C8-A11D-51E3E4BF2DB5}"/>
                </a:ext>
              </a:extLst>
            </p:cNvPr>
            <p:cNvSpPr/>
            <p:nvPr/>
          </p:nvSpPr>
          <p:spPr>
            <a:xfrm>
              <a:off x="3563886" y="4355738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08E2C24-C7FC-44EA-93AF-A3C046241D66}"/>
                </a:ext>
              </a:extLst>
            </p:cNvPr>
            <p:cNvSpPr/>
            <p:nvPr/>
          </p:nvSpPr>
          <p:spPr>
            <a:xfrm>
              <a:off x="6853034" y="4354349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FEE4071A-B4AB-4A23-A6BF-88338A11CB0E}"/>
                </a:ext>
              </a:extLst>
            </p:cNvPr>
            <p:cNvSpPr/>
            <p:nvPr/>
          </p:nvSpPr>
          <p:spPr>
            <a:xfrm>
              <a:off x="344877" y="4433240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DBF49F1-7155-48C4-AE05-FC82B8949585}"/>
                </a:ext>
              </a:extLst>
            </p:cNvPr>
            <p:cNvSpPr/>
            <p:nvPr/>
          </p:nvSpPr>
          <p:spPr>
            <a:xfrm>
              <a:off x="421727" y="450044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ADDDA46-0AB5-4A3C-B395-80EA8A01C846}"/>
                </a:ext>
              </a:extLst>
            </p:cNvPr>
            <p:cNvSpPr/>
            <p:nvPr/>
          </p:nvSpPr>
          <p:spPr>
            <a:xfrm>
              <a:off x="1931633" y="450044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48139ED-44E8-4D3C-BE0E-02C7605D27FF}"/>
                </a:ext>
              </a:extLst>
            </p:cNvPr>
            <p:cNvSpPr/>
            <p:nvPr/>
          </p:nvSpPr>
          <p:spPr>
            <a:xfrm>
              <a:off x="485940" y="454064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E5FFA7-292D-4BDD-8BF5-3A4A59C4C627}"/>
                </a:ext>
              </a:extLst>
            </p:cNvPr>
            <p:cNvSpPr/>
            <p:nvPr/>
          </p:nvSpPr>
          <p:spPr>
            <a:xfrm>
              <a:off x="1173061" y="454064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3A08199-BE75-4D10-8705-72B58494A1D9}"/>
                </a:ext>
              </a:extLst>
            </p:cNvPr>
            <p:cNvSpPr/>
            <p:nvPr/>
          </p:nvSpPr>
          <p:spPr>
            <a:xfrm>
              <a:off x="1995846" y="454620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7606713-E111-423B-B6DF-BAE3AFC561F7}"/>
                </a:ext>
              </a:extLst>
            </p:cNvPr>
            <p:cNvSpPr/>
            <p:nvPr/>
          </p:nvSpPr>
          <p:spPr>
            <a:xfrm>
              <a:off x="2682967" y="454620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1FF93B7-866F-4539-9279-3A74FDA473A5}"/>
                </a:ext>
              </a:extLst>
            </p:cNvPr>
            <p:cNvSpPr/>
            <p:nvPr/>
          </p:nvSpPr>
          <p:spPr>
            <a:xfrm>
              <a:off x="3638769" y="4425835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F62420-E1CC-4CD5-9EDE-36E15EB79A7C}"/>
                </a:ext>
              </a:extLst>
            </p:cNvPr>
            <p:cNvSpPr/>
            <p:nvPr/>
          </p:nvSpPr>
          <p:spPr>
            <a:xfrm>
              <a:off x="3715619" y="4493038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83141FB-3F1D-4116-BCB8-CF53C67BDFFE}"/>
                </a:ext>
              </a:extLst>
            </p:cNvPr>
            <p:cNvSpPr/>
            <p:nvPr/>
          </p:nvSpPr>
          <p:spPr>
            <a:xfrm>
              <a:off x="5225525" y="4493038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6CD4616-E686-439B-ACD3-E0F70B795D4E}"/>
                </a:ext>
              </a:extLst>
            </p:cNvPr>
            <p:cNvSpPr/>
            <p:nvPr/>
          </p:nvSpPr>
          <p:spPr>
            <a:xfrm>
              <a:off x="3779832" y="453323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4A64F1C6-8FB0-4572-9B6C-CBF19696199A}"/>
                </a:ext>
              </a:extLst>
            </p:cNvPr>
            <p:cNvSpPr/>
            <p:nvPr/>
          </p:nvSpPr>
          <p:spPr>
            <a:xfrm>
              <a:off x="4466953" y="453323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462358E-8A11-42CA-81D7-12E8C5A381B1}"/>
                </a:ext>
              </a:extLst>
            </p:cNvPr>
            <p:cNvSpPr/>
            <p:nvPr/>
          </p:nvSpPr>
          <p:spPr>
            <a:xfrm>
              <a:off x="5289738" y="453880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C1208C8-64C4-4655-B45A-93CE6C1BC011}"/>
                </a:ext>
              </a:extLst>
            </p:cNvPr>
            <p:cNvSpPr/>
            <p:nvPr/>
          </p:nvSpPr>
          <p:spPr>
            <a:xfrm>
              <a:off x="5976859" y="453880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63CB3F1-59CC-499F-8F1B-B700F064EBFA}"/>
                </a:ext>
              </a:extLst>
            </p:cNvPr>
            <p:cNvSpPr/>
            <p:nvPr/>
          </p:nvSpPr>
          <p:spPr>
            <a:xfrm>
              <a:off x="6932661" y="4418430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96AA646-69C4-438D-B137-EF0723D310C1}"/>
                </a:ext>
              </a:extLst>
            </p:cNvPr>
            <p:cNvSpPr/>
            <p:nvPr/>
          </p:nvSpPr>
          <p:spPr>
            <a:xfrm>
              <a:off x="7009511" y="448563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F39C969-C918-4DD9-A30B-1DC8F6B9E3FF}"/>
                </a:ext>
              </a:extLst>
            </p:cNvPr>
            <p:cNvSpPr/>
            <p:nvPr/>
          </p:nvSpPr>
          <p:spPr>
            <a:xfrm>
              <a:off x="8519417" y="448563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BCD67AF-3175-480B-AD78-1F4FE89A2E42}"/>
                </a:ext>
              </a:extLst>
            </p:cNvPr>
            <p:cNvSpPr/>
            <p:nvPr/>
          </p:nvSpPr>
          <p:spPr>
            <a:xfrm>
              <a:off x="7073724" y="452583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05D2B8C-369B-46BC-B14B-3FFD7940C03A}"/>
                </a:ext>
              </a:extLst>
            </p:cNvPr>
            <p:cNvSpPr/>
            <p:nvPr/>
          </p:nvSpPr>
          <p:spPr>
            <a:xfrm>
              <a:off x="7760845" y="452583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0E319F9-58E0-4825-8751-3E49AD2C8418}"/>
                </a:ext>
              </a:extLst>
            </p:cNvPr>
            <p:cNvSpPr/>
            <p:nvPr/>
          </p:nvSpPr>
          <p:spPr>
            <a:xfrm>
              <a:off x="8583630" y="453139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AD88EBD-10BF-4DF4-A88E-8267945678E6}"/>
                </a:ext>
              </a:extLst>
            </p:cNvPr>
            <p:cNvSpPr/>
            <p:nvPr/>
          </p:nvSpPr>
          <p:spPr>
            <a:xfrm>
              <a:off x="9270751" y="453139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DC7A46-6961-462E-96FE-82E5FB8F4695}"/>
                </a:ext>
              </a:extLst>
            </p:cNvPr>
            <p:cNvSpPr/>
            <p:nvPr/>
          </p:nvSpPr>
          <p:spPr>
            <a:xfrm>
              <a:off x="261913" y="5212810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055E489-6A0A-4155-AF6A-73BB96FC5EA6}"/>
                </a:ext>
              </a:extLst>
            </p:cNvPr>
            <p:cNvSpPr/>
            <p:nvPr/>
          </p:nvSpPr>
          <p:spPr>
            <a:xfrm>
              <a:off x="3551061" y="5211421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FE97AB6-0280-4231-8681-B4668E19E77C}"/>
                </a:ext>
              </a:extLst>
            </p:cNvPr>
            <p:cNvSpPr/>
            <p:nvPr/>
          </p:nvSpPr>
          <p:spPr>
            <a:xfrm>
              <a:off x="6840209" y="5210032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274BBA7-9CE0-45E7-870D-7DE1D20C4BD2}"/>
                </a:ext>
              </a:extLst>
            </p:cNvPr>
            <p:cNvSpPr/>
            <p:nvPr/>
          </p:nvSpPr>
          <p:spPr>
            <a:xfrm>
              <a:off x="332052" y="5288923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1317F85-C897-4FA3-894F-B809707745E0}"/>
                </a:ext>
              </a:extLst>
            </p:cNvPr>
            <p:cNvSpPr/>
            <p:nvPr/>
          </p:nvSpPr>
          <p:spPr>
            <a:xfrm>
              <a:off x="408902" y="535612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FFE96EF3-1F0B-4736-BD55-6E54788CE1D3}"/>
                </a:ext>
              </a:extLst>
            </p:cNvPr>
            <p:cNvSpPr/>
            <p:nvPr/>
          </p:nvSpPr>
          <p:spPr>
            <a:xfrm>
              <a:off x="1918808" y="535612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E971AE8-587A-4417-AF95-342AC47C060B}"/>
                </a:ext>
              </a:extLst>
            </p:cNvPr>
            <p:cNvSpPr/>
            <p:nvPr/>
          </p:nvSpPr>
          <p:spPr>
            <a:xfrm>
              <a:off x="473115" y="539632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619A362-405E-4DA3-8EE9-2DC69D2BC8B9}"/>
                </a:ext>
              </a:extLst>
            </p:cNvPr>
            <p:cNvSpPr/>
            <p:nvPr/>
          </p:nvSpPr>
          <p:spPr>
            <a:xfrm>
              <a:off x="1160236" y="539632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6C46356-41E2-485C-8481-422B6F653D99}"/>
                </a:ext>
              </a:extLst>
            </p:cNvPr>
            <p:cNvSpPr/>
            <p:nvPr/>
          </p:nvSpPr>
          <p:spPr>
            <a:xfrm>
              <a:off x="1983021" y="540188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5593589D-72EC-416B-8869-E21DDD062CAE}"/>
                </a:ext>
              </a:extLst>
            </p:cNvPr>
            <p:cNvSpPr/>
            <p:nvPr/>
          </p:nvSpPr>
          <p:spPr>
            <a:xfrm>
              <a:off x="2670142" y="540188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A008AB01-1867-4AA4-8B25-6314F0392446}"/>
                </a:ext>
              </a:extLst>
            </p:cNvPr>
            <p:cNvSpPr/>
            <p:nvPr/>
          </p:nvSpPr>
          <p:spPr>
            <a:xfrm>
              <a:off x="3625944" y="5281518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B9F6E51-B3B0-4C28-8FBC-348CD6020242}"/>
                </a:ext>
              </a:extLst>
            </p:cNvPr>
            <p:cNvSpPr/>
            <p:nvPr/>
          </p:nvSpPr>
          <p:spPr>
            <a:xfrm>
              <a:off x="3702794" y="5348721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F659989-E94C-448F-A600-1D2205E577D9}"/>
                </a:ext>
              </a:extLst>
            </p:cNvPr>
            <p:cNvSpPr/>
            <p:nvPr/>
          </p:nvSpPr>
          <p:spPr>
            <a:xfrm>
              <a:off x="5212700" y="5348721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6CAA1FCD-8B83-46A8-889D-FCB67B1B0089}"/>
                </a:ext>
              </a:extLst>
            </p:cNvPr>
            <p:cNvSpPr/>
            <p:nvPr/>
          </p:nvSpPr>
          <p:spPr>
            <a:xfrm>
              <a:off x="3767007" y="538891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94AEE603-7724-4478-874F-B6B4A7EEF3FE}"/>
                </a:ext>
              </a:extLst>
            </p:cNvPr>
            <p:cNvSpPr/>
            <p:nvPr/>
          </p:nvSpPr>
          <p:spPr>
            <a:xfrm>
              <a:off x="4454128" y="538891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E913F00-7C50-4161-AA1D-47A8A57B822A}"/>
                </a:ext>
              </a:extLst>
            </p:cNvPr>
            <p:cNvSpPr/>
            <p:nvPr/>
          </p:nvSpPr>
          <p:spPr>
            <a:xfrm>
              <a:off x="5276913" y="539448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53B06B75-31F0-4E26-A1DC-80A8598895B9}"/>
                </a:ext>
              </a:extLst>
            </p:cNvPr>
            <p:cNvSpPr/>
            <p:nvPr/>
          </p:nvSpPr>
          <p:spPr>
            <a:xfrm>
              <a:off x="5964034" y="539448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52D465E-37D2-4CAE-8005-822CB75319E5}"/>
                </a:ext>
              </a:extLst>
            </p:cNvPr>
            <p:cNvSpPr/>
            <p:nvPr/>
          </p:nvSpPr>
          <p:spPr>
            <a:xfrm>
              <a:off x="6919836" y="5274113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8BD9D41-EAE4-441C-9E5A-3BC402DFE47B}"/>
                </a:ext>
              </a:extLst>
            </p:cNvPr>
            <p:cNvSpPr/>
            <p:nvPr/>
          </p:nvSpPr>
          <p:spPr>
            <a:xfrm>
              <a:off x="6996686" y="534131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A02B3FC-AC39-4E43-83B9-780E15AE7B65}"/>
                </a:ext>
              </a:extLst>
            </p:cNvPr>
            <p:cNvSpPr/>
            <p:nvPr/>
          </p:nvSpPr>
          <p:spPr>
            <a:xfrm>
              <a:off x="8506592" y="534131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5A264C3-863F-449B-B6A6-6F6F9E5AFF66}"/>
                </a:ext>
              </a:extLst>
            </p:cNvPr>
            <p:cNvSpPr/>
            <p:nvPr/>
          </p:nvSpPr>
          <p:spPr>
            <a:xfrm>
              <a:off x="7060899" y="538151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0E8F95B-49EE-4A4A-98DE-7362A581EF6A}"/>
                </a:ext>
              </a:extLst>
            </p:cNvPr>
            <p:cNvSpPr/>
            <p:nvPr/>
          </p:nvSpPr>
          <p:spPr>
            <a:xfrm>
              <a:off x="7748020" y="538151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057E26C0-ED3A-407E-970F-CE54B4BDC4F6}"/>
                </a:ext>
              </a:extLst>
            </p:cNvPr>
            <p:cNvSpPr/>
            <p:nvPr/>
          </p:nvSpPr>
          <p:spPr>
            <a:xfrm>
              <a:off x="8570805" y="538707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A46F9E0-AABD-44AC-B76B-3144AF5DAFEC}"/>
                </a:ext>
              </a:extLst>
            </p:cNvPr>
            <p:cNvSpPr/>
            <p:nvPr/>
          </p:nvSpPr>
          <p:spPr>
            <a:xfrm>
              <a:off x="9257926" y="538707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32E459DD-505C-4885-BB33-9F39FFCBDE1A}"/>
                </a:ext>
              </a:extLst>
            </p:cNvPr>
            <p:cNvSpPr/>
            <p:nvPr/>
          </p:nvSpPr>
          <p:spPr>
            <a:xfrm>
              <a:off x="249088" y="6068493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D9A3ADE-3DF3-469E-95A5-44BAFB3AAF23}"/>
                </a:ext>
              </a:extLst>
            </p:cNvPr>
            <p:cNvSpPr/>
            <p:nvPr/>
          </p:nvSpPr>
          <p:spPr>
            <a:xfrm>
              <a:off x="3538236" y="6067104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05FB647-B41A-4093-AC18-6A4C34F00D64}"/>
                </a:ext>
              </a:extLst>
            </p:cNvPr>
            <p:cNvSpPr/>
            <p:nvPr/>
          </p:nvSpPr>
          <p:spPr>
            <a:xfrm>
              <a:off x="6827384" y="6065715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260DA70-8F50-4CEE-9E14-43A0772C8BF3}"/>
                </a:ext>
              </a:extLst>
            </p:cNvPr>
            <p:cNvSpPr/>
            <p:nvPr/>
          </p:nvSpPr>
          <p:spPr>
            <a:xfrm>
              <a:off x="319227" y="614460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D784E70C-9D47-4BAF-889F-BE54F2017E29}"/>
                </a:ext>
              </a:extLst>
            </p:cNvPr>
            <p:cNvSpPr/>
            <p:nvPr/>
          </p:nvSpPr>
          <p:spPr>
            <a:xfrm>
              <a:off x="396077" y="62118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AA5EBC1-5A44-401C-858A-A8AE485145F7}"/>
                </a:ext>
              </a:extLst>
            </p:cNvPr>
            <p:cNvSpPr/>
            <p:nvPr/>
          </p:nvSpPr>
          <p:spPr>
            <a:xfrm>
              <a:off x="1905983" y="62118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D2AEAAF-615B-44DA-858C-641D721AF96E}"/>
                </a:ext>
              </a:extLst>
            </p:cNvPr>
            <p:cNvSpPr/>
            <p:nvPr/>
          </p:nvSpPr>
          <p:spPr>
            <a:xfrm>
              <a:off x="460290" y="62520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DB2A849-04CC-4F64-8A96-6FF475EB33A2}"/>
                </a:ext>
              </a:extLst>
            </p:cNvPr>
            <p:cNvSpPr/>
            <p:nvPr/>
          </p:nvSpPr>
          <p:spPr>
            <a:xfrm>
              <a:off x="1147411" y="62520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105BCE-9C49-49BD-9BE2-DC357A4EF437}"/>
                </a:ext>
              </a:extLst>
            </p:cNvPr>
            <p:cNvSpPr/>
            <p:nvPr/>
          </p:nvSpPr>
          <p:spPr>
            <a:xfrm>
              <a:off x="1970196" y="62575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5BD4558-D3BA-40CF-836D-FA2AD9FCCFA9}"/>
                </a:ext>
              </a:extLst>
            </p:cNvPr>
            <p:cNvSpPr/>
            <p:nvPr/>
          </p:nvSpPr>
          <p:spPr>
            <a:xfrm>
              <a:off x="2657317" y="62575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097A0FED-4BA7-4556-9EC4-4C6F31ECFE75}"/>
                </a:ext>
              </a:extLst>
            </p:cNvPr>
            <p:cNvSpPr/>
            <p:nvPr/>
          </p:nvSpPr>
          <p:spPr>
            <a:xfrm>
              <a:off x="3613119" y="6137201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6284E61-CCAC-4D9C-AA8D-F1B9F35FEB08}"/>
                </a:ext>
              </a:extLst>
            </p:cNvPr>
            <p:cNvSpPr/>
            <p:nvPr/>
          </p:nvSpPr>
          <p:spPr>
            <a:xfrm>
              <a:off x="3689969" y="620440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34267EA-5A7B-4E8F-9DDF-832D17C335D6}"/>
                </a:ext>
              </a:extLst>
            </p:cNvPr>
            <p:cNvSpPr/>
            <p:nvPr/>
          </p:nvSpPr>
          <p:spPr>
            <a:xfrm>
              <a:off x="5199875" y="620440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435573D-95C4-46B1-9F2A-6E8C7C7EC218}"/>
                </a:ext>
              </a:extLst>
            </p:cNvPr>
            <p:cNvSpPr/>
            <p:nvPr/>
          </p:nvSpPr>
          <p:spPr>
            <a:xfrm>
              <a:off x="3754182" y="624460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D95645F-068E-4051-8555-F1079BC0E15A}"/>
                </a:ext>
              </a:extLst>
            </p:cNvPr>
            <p:cNvSpPr/>
            <p:nvPr/>
          </p:nvSpPr>
          <p:spPr>
            <a:xfrm>
              <a:off x="4441303" y="624460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D1B237B-A6B1-4E93-BA09-1B0EA8A7211E}"/>
                </a:ext>
              </a:extLst>
            </p:cNvPr>
            <p:cNvSpPr/>
            <p:nvPr/>
          </p:nvSpPr>
          <p:spPr>
            <a:xfrm>
              <a:off x="5264088" y="625016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81553FE6-2B2B-4ACB-8DE9-1D9CB13A1C15}"/>
                </a:ext>
              </a:extLst>
            </p:cNvPr>
            <p:cNvSpPr/>
            <p:nvPr/>
          </p:nvSpPr>
          <p:spPr>
            <a:xfrm>
              <a:off x="5951209" y="625016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EE3C7C7-799B-41EC-BC32-9168AEF6D462}"/>
                </a:ext>
              </a:extLst>
            </p:cNvPr>
            <p:cNvSpPr/>
            <p:nvPr/>
          </p:nvSpPr>
          <p:spPr>
            <a:xfrm>
              <a:off x="6907011" y="612979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4D9028C-E708-47E1-B77F-74613EA38888}"/>
                </a:ext>
              </a:extLst>
            </p:cNvPr>
            <p:cNvSpPr/>
            <p:nvPr/>
          </p:nvSpPr>
          <p:spPr>
            <a:xfrm>
              <a:off x="6983861" y="619699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3D54553-4E0B-49F0-9E4A-167509070E19}"/>
                </a:ext>
              </a:extLst>
            </p:cNvPr>
            <p:cNvSpPr/>
            <p:nvPr/>
          </p:nvSpPr>
          <p:spPr>
            <a:xfrm>
              <a:off x="8493767" y="619699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6151F15-539B-49A8-80CF-5F8DE7CE7A5B}"/>
                </a:ext>
              </a:extLst>
            </p:cNvPr>
            <p:cNvSpPr/>
            <p:nvPr/>
          </p:nvSpPr>
          <p:spPr>
            <a:xfrm>
              <a:off x="7048074" y="623719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950A1079-413C-4104-B739-B0E4A8CAAE31}"/>
                </a:ext>
              </a:extLst>
            </p:cNvPr>
            <p:cNvSpPr/>
            <p:nvPr/>
          </p:nvSpPr>
          <p:spPr>
            <a:xfrm>
              <a:off x="7735195" y="623719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266912E0-01CD-4E96-9FA6-9614AA7D2C39}"/>
                </a:ext>
              </a:extLst>
            </p:cNvPr>
            <p:cNvSpPr/>
            <p:nvPr/>
          </p:nvSpPr>
          <p:spPr>
            <a:xfrm>
              <a:off x="8557980" y="624276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3A48771B-2173-41F2-826D-F13B58DD6541}"/>
                </a:ext>
              </a:extLst>
            </p:cNvPr>
            <p:cNvSpPr/>
            <p:nvPr/>
          </p:nvSpPr>
          <p:spPr>
            <a:xfrm>
              <a:off x="9245101" y="624276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834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748C1D-B730-408A-B804-5DBB476E5F09}"/>
              </a:ext>
            </a:extLst>
          </p:cNvPr>
          <p:cNvGrpSpPr/>
          <p:nvPr/>
        </p:nvGrpSpPr>
        <p:grpSpPr>
          <a:xfrm>
            <a:off x="151129" y="3900225"/>
            <a:ext cx="9337255" cy="2500395"/>
            <a:chOff x="151129" y="3900225"/>
            <a:chExt cx="10161948" cy="27212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0CBB2AB-8642-472F-AC3D-7D7D3717BACD}"/>
                </a:ext>
              </a:extLst>
            </p:cNvPr>
            <p:cNvSpPr/>
            <p:nvPr/>
          </p:nvSpPr>
          <p:spPr>
            <a:xfrm>
              <a:off x="151129" y="3900225"/>
              <a:ext cx="10161948" cy="27212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457837C-39A5-463E-94F5-D1F8B18371FB}"/>
                </a:ext>
              </a:extLst>
            </p:cNvPr>
            <p:cNvSpPr/>
            <p:nvPr/>
          </p:nvSpPr>
          <p:spPr>
            <a:xfrm>
              <a:off x="224218" y="3984364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EC8F62E8-2B15-47B3-8846-55A2E050BB31}"/>
                </a:ext>
              </a:extLst>
            </p:cNvPr>
            <p:cNvSpPr/>
            <p:nvPr/>
          </p:nvSpPr>
          <p:spPr>
            <a:xfrm>
              <a:off x="222250" y="4839105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731CE49-C76D-419D-88F8-DE8C919FEAFC}"/>
                </a:ext>
              </a:extLst>
            </p:cNvPr>
            <p:cNvSpPr/>
            <p:nvPr/>
          </p:nvSpPr>
          <p:spPr>
            <a:xfrm>
              <a:off x="220282" y="5693846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33480D32-EDD2-464E-BCD9-0A1AF9360A85}"/>
                </a:ext>
              </a:extLst>
            </p:cNvPr>
            <p:cNvSpPr/>
            <p:nvPr/>
          </p:nvSpPr>
          <p:spPr>
            <a:xfrm>
              <a:off x="294357" y="4068503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B8A608C-B568-49C8-A11D-51E3E4BF2DB5}"/>
                </a:ext>
              </a:extLst>
            </p:cNvPr>
            <p:cNvSpPr/>
            <p:nvPr/>
          </p:nvSpPr>
          <p:spPr>
            <a:xfrm>
              <a:off x="3583505" y="4067114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08E2C24-C7FC-44EA-93AF-A3C046241D66}"/>
                </a:ext>
              </a:extLst>
            </p:cNvPr>
            <p:cNvSpPr/>
            <p:nvPr/>
          </p:nvSpPr>
          <p:spPr>
            <a:xfrm>
              <a:off x="6872653" y="4065725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FEE4071A-B4AB-4A23-A6BF-88338A11CB0E}"/>
                </a:ext>
              </a:extLst>
            </p:cNvPr>
            <p:cNvSpPr/>
            <p:nvPr/>
          </p:nvSpPr>
          <p:spPr>
            <a:xfrm>
              <a:off x="364496" y="414461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DBF49F1-7155-48C4-AE05-FC82B8949585}"/>
                </a:ext>
              </a:extLst>
            </p:cNvPr>
            <p:cNvSpPr/>
            <p:nvPr/>
          </p:nvSpPr>
          <p:spPr>
            <a:xfrm>
              <a:off x="441346" y="421181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ADDDA46-0AB5-4A3C-B395-80EA8A01C846}"/>
                </a:ext>
              </a:extLst>
            </p:cNvPr>
            <p:cNvSpPr/>
            <p:nvPr/>
          </p:nvSpPr>
          <p:spPr>
            <a:xfrm>
              <a:off x="1951252" y="421181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48139ED-44E8-4D3C-BE0E-02C7605D27FF}"/>
                </a:ext>
              </a:extLst>
            </p:cNvPr>
            <p:cNvSpPr/>
            <p:nvPr/>
          </p:nvSpPr>
          <p:spPr>
            <a:xfrm>
              <a:off x="505559" y="425201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E5FFA7-292D-4BDD-8BF5-3A4A59C4C627}"/>
                </a:ext>
              </a:extLst>
            </p:cNvPr>
            <p:cNvSpPr/>
            <p:nvPr/>
          </p:nvSpPr>
          <p:spPr>
            <a:xfrm>
              <a:off x="1192680" y="425201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3A08199-BE75-4D10-8705-72B58494A1D9}"/>
                </a:ext>
              </a:extLst>
            </p:cNvPr>
            <p:cNvSpPr/>
            <p:nvPr/>
          </p:nvSpPr>
          <p:spPr>
            <a:xfrm>
              <a:off x="2015465" y="425758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7606713-E111-423B-B6DF-BAE3AFC561F7}"/>
                </a:ext>
              </a:extLst>
            </p:cNvPr>
            <p:cNvSpPr/>
            <p:nvPr/>
          </p:nvSpPr>
          <p:spPr>
            <a:xfrm>
              <a:off x="2702586" y="425758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1FF93B7-866F-4539-9279-3A74FDA473A5}"/>
                </a:ext>
              </a:extLst>
            </p:cNvPr>
            <p:cNvSpPr/>
            <p:nvPr/>
          </p:nvSpPr>
          <p:spPr>
            <a:xfrm>
              <a:off x="3658388" y="4137211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F62420-E1CC-4CD5-9EDE-36E15EB79A7C}"/>
                </a:ext>
              </a:extLst>
            </p:cNvPr>
            <p:cNvSpPr/>
            <p:nvPr/>
          </p:nvSpPr>
          <p:spPr>
            <a:xfrm>
              <a:off x="3735238" y="420441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83141FB-3F1D-4116-BCB8-CF53C67BDFFE}"/>
                </a:ext>
              </a:extLst>
            </p:cNvPr>
            <p:cNvSpPr/>
            <p:nvPr/>
          </p:nvSpPr>
          <p:spPr>
            <a:xfrm>
              <a:off x="5245144" y="420441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6CD4616-E686-439B-ACD3-E0F70B795D4E}"/>
                </a:ext>
              </a:extLst>
            </p:cNvPr>
            <p:cNvSpPr/>
            <p:nvPr/>
          </p:nvSpPr>
          <p:spPr>
            <a:xfrm>
              <a:off x="3799451" y="424461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4A64F1C6-8FB0-4572-9B6C-CBF19696199A}"/>
                </a:ext>
              </a:extLst>
            </p:cNvPr>
            <p:cNvSpPr/>
            <p:nvPr/>
          </p:nvSpPr>
          <p:spPr>
            <a:xfrm>
              <a:off x="4486572" y="424461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462358E-8A11-42CA-81D7-12E8C5A381B1}"/>
                </a:ext>
              </a:extLst>
            </p:cNvPr>
            <p:cNvSpPr/>
            <p:nvPr/>
          </p:nvSpPr>
          <p:spPr>
            <a:xfrm>
              <a:off x="5309357" y="425017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C1208C8-64C4-4655-B45A-93CE6C1BC011}"/>
                </a:ext>
              </a:extLst>
            </p:cNvPr>
            <p:cNvSpPr/>
            <p:nvPr/>
          </p:nvSpPr>
          <p:spPr>
            <a:xfrm>
              <a:off x="5996478" y="425017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63CB3F1-59CC-499F-8F1B-B700F064EBFA}"/>
                </a:ext>
              </a:extLst>
            </p:cNvPr>
            <p:cNvSpPr/>
            <p:nvPr/>
          </p:nvSpPr>
          <p:spPr>
            <a:xfrm>
              <a:off x="6952280" y="412980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96AA646-69C4-438D-B137-EF0723D310C1}"/>
                </a:ext>
              </a:extLst>
            </p:cNvPr>
            <p:cNvSpPr/>
            <p:nvPr/>
          </p:nvSpPr>
          <p:spPr>
            <a:xfrm>
              <a:off x="7029130" y="41970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F39C969-C918-4DD9-A30B-1DC8F6B9E3FF}"/>
                </a:ext>
              </a:extLst>
            </p:cNvPr>
            <p:cNvSpPr/>
            <p:nvPr/>
          </p:nvSpPr>
          <p:spPr>
            <a:xfrm>
              <a:off x="8539036" y="41970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BCD67AF-3175-480B-AD78-1F4FE89A2E42}"/>
                </a:ext>
              </a:extLst>
            </p:cNvPr>
            <p:cNvSpPr/>
            <p:nvPr/>
          </p:nvSpPr>
          <p:spPr>
            <a:xfrm>
              <a:off x="7093343" y="42372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05D2B8C-369B-46BC-B14B-3FFD7940C03A}"/>
                </a:ext>
              </a:extLst>
            </p:cNvPr>
            <p:cNvSpPr/>
            <p:nvPr/>
          </p:nvSpPr>
          <p:spPr>
            <a:xfrm>
              <a:off x="7780464" y="42372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0E319F9-58E0-4825-8751-3E49AD2C8418}"/>
                </a:ext>
              </a:extLst>
            </p:cNvPr>
            <p:cNvSpPr/>
            <p:nvPr/>
          </p:nvSpPr>
          <p:spPr>
            <a:xfrm>
              <a:off x="8603249" y="42427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AD88EBD-10BF-4DF4-A88E-8267945678E6}"/>
                </a:ext>
              </a:extLst>
            </p:cNvPr>
            <p:cNvSpPr/>
            <p:nvPr/>
          </p:nvSpPr>
          <p:spPr>
            <a:xfrm>
              <a:off x="9290370" y="42427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DC7A46-6961-462E-96FE-82E5FB8F4695}"/>
                </a:ext>
              </a:extLst>
            </p:cNvPr>
            <p:cNvSpPr/>
            <p:nvPr/>
          </p:nvSpPr>
          <p:spPr>
            <a:xfrm>
              <a:off x="281532" y="4924186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055E489-6A0A-4155-AF6A-73BB96FC5EA6}"/>
                </a:ext>
              </a:extLst>
            </p:cNvPr>
            <p:cNvSpPr/>
            <p:nvPr/>
          </p:nvSpPr>
          <p:spPr>
            <a:xfrm>
              <a:off x="3570680" y="4922797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FE97AB6-0280-4231-8681-B4668E19E77C}"/>
                </a:ext>
              </a:extLst>
            </p:cNvPr>
            <p:cNvSpPr/>
            <p:nvPr/>
          </p:nvSpPr>
          <p:spPr>
            <a:xfrm>
              <a:off x="6859828" y="4921408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274BBA7-9CE0-45E7-870D-7DE1D20C4BD2}"/>
                </a:ext>
              </a:extLst>
            </p:cNvPr>
            <p:cNvSpPr/>
            <p:nvPr/>
          </p:nvSpPr>
          <p:spPr>
            <a:xfrm>
              <a:off x="351671" y="5000299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1317F85-C897-4FA3-894F-B809707745E0}"/>
                </a:ext>
              </a:extLst>
            </p:cNvPr>
            <p:cNvSpPr/>
            <p:nvPr/>
          </p:nvSpPr>
          <p:spPr>
            <a:xfrm>
              <a:off x="428521" y="506750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FFE96EF3-1F0B-4736-BD55-6E54788CE1D3}"/>
                </a:ext>
              </a:extLst>
            </p:cNvPr>
            <p:cNvSpPr/>
            <p:nvPr/>
          </p:nvSpPr>
          <p:spPr>
            <a:xfrm>
              <a:off x="1938427" y="506750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E971AE8-587A-4417-AF95-342AC47C060B}"/>
                </a:ext>
              </a:extLst>
            </p:cNvPr>
            <p:cNvSpPr/>
            <p:nvPr/>
          </p:nvSpPr>
          <p:spPr>
            <a:xfrm>
              <a:off x="492734" y="510770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619A362-405E-4DA3-8EE9-2DC69D2BC8B9}"/>
                </a:ext>
              </a:extLst>
            </p:cNvPr>
            <p:cNvSpPr/>
            <p:nvPr/>
          </p:nvSpPr>
          <p:spPr>
            <a:xfrm>
              <a:off x="1179855" y="510770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6C46356-41E2-485C-8481-422B6F653D99}"/>
                </a:ext>
              </a:extLst>
            </p:cNvPr>
            <p:cNvSpPr/>
            <p:nvPr/>
          </p:nvSpPr>
          <p:spPr>
            <a:xfrm>
              <a:off x="2002640" y="511326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5593589D-72EC-416B-8869-E21DDD062CAE}"/>
                </a:ext>
              </a:extLst>
            </p:cNvPr>
            <p:cNvSpPr/>
            <p:nvPr/>
          </p:nvSpPr>
          <p:spPr>
            <a:xfrm>
              <a:off x="2689761" y="511326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A008AB01-1867-4AA4-8B25-6314F0392446}"/>
                </a:ext>
              </a:extLst>
            </p:cNvPr>
            <p:cNvSpPr/>
            <p:nvPr/>
          </p:nvSpPr>
          <p:spPr>
            <a:xfrm>
              <a:off x="3645563" y="4992894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B9F6E51-B3B0-4C28-8FBC-348CD6020242}"/>
                </a:ext>
              </a:extLst>
            </p:cNvPr>
            <p:cNvSpPr/>
            <p:nvPr/>
          </p:nvSpPr>
          <p:spPr>
            <a:xfrm>
              <a:off x="3722413" y="5060097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F659989-E94C-448F-A600-1D2205E577D9}"/>
                </a:ext>
              </a:extLst>
            </p:cNvPr>
            <p:cNvSpPr/>
            <p:nvPr/>
          </p:nvSpPr>
          <p:spPr>
            <a:xfrm>
              <a:off x="5232319" y="5060097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6CAA1FCD-8B83-46A8-889D-FCB67B1B0089}"/>
                </a:ext>
              </a:extLst>
            </p:cNvPr>
            <p:cNvSpPr/>
            <p:nvPr/>
          </p:nvSpPr>
          <p:spPr>
            <a:xfrm>
              <a:off x="3786626" y="510029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94AEE603-7724-4478-874F-B6B4A7EEF3FE}"/>
                </a:ext>
              </a:extLst>
            </p:cNvPr>
            <p:cNvSpPr/>
            <p:nvPr/>
          </p:nvSpPr>
          <p:spPr>
            <a:xfrm>
              <a:off x="4473747" y="510029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E913F00-7C50-4161-AA1D-47A8A57B822A}"/>
                </a:ext>
              </a:extLst>
            </p:cNvPr>
            <p:cNvSpPr/>
            <p:nvPr/>
          </p:nvSpPr>
          <p:spPr>
            <a:xfrm>
              <a:off x="5296532" y="510586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53B06B75-31F0-4E26-A1DC-80A8598895B9}"/>
                </a:ext>
              </a:extLst>
            </p:cNvPr>
            <p:cNvSpPr/>
            <p:nvPr/>
          </p:nvSpPr>
          <p:spPr>
            <a:xfrm>
              <a:off x="5983653" y="510586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52D465E-37D2-4CAE-8005-822CB75319E5}"/>
                </a:ext>
              </a:extLst>
            </p:cNvPr>
            <p:cNvSpPr/>
            <p:nvPr/>
          </p:nvSpPr>
          <p:spPr>
            <a:xfrm>
              <a:off x="6939455" y="4985489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8BD9D41-EAE4-441C-9E5A-3BC402DFE47B}"/>
                </a:ext>
              </a:extLst>
            </p:cNvPr>
            <p:cNvSpPr/>
            <p:nvPr/>
          </p:nvSpPr>
          <p:spPr>
            <a:xfrm>
              <a:off x="7016305" y="505269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A02B3FC-AC39-4E43-83B9-780E15AE7B65}"/>
                </a:ext>
              </a:extLst>
            </p:cNvPr>
            <p:cNvSpPr/>
            <p:nvPr/>
          </p:nvSpPr>
          <p:spPr>
            <a:xfrm>
              <a:off x="8526211" y="505269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5A264C3-863F-449B-B6A6-6F6F9E5AFF66}"/>
                </a:ext>
              </a:extLst>
            </p:cNvPr>
            <p:cNvSpPr/>
            <p:nvPr/>
          </p:nvSpPr>
          <p:spPr>
            <a:xfrm>
              <a:off x="7080518" y="509289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0E8F95B-49EE-4A4A-98DE-7362A581EF6A}"/>
                </a:ext>
              </a:extLst>
            </p:cNvPr>
            <p:cNvSpPr/>
            <p:nvPr/>
          </p:nvSpPr>
          <p:spPr>
            <a:xfrm>
              <a:off x="7767639" y="509289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057E26C0-ED3A-407E-970F-CE54B4BDC4F6}"/>
                </a:ext>
              </a:extLst>
            </p:cNvPr>
            <p:cNvSpPr/>
            <p:nvPr/>
          </p:nvSpPr>
          <p:spPr>
            <a:xfrm>
              <a:off x="8590424" y="509845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A46F9E0-AABD-44AC-B76B-3144AF5DAFEC}"/>
                </a:ext>
              </a:extLst>
            </p:cNvPr>
            <p:cNvSpPr/>
            <p:nvPr/>
          </p:nvSpPr>
          <p:spPr>
            <a:xfrm>
              <a:off x="9277545" y="509845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32E459DD-505C-4885-BB33-9F39FFCBDE1A}"/>
                </a:ext>
              </a:extLst>
            </p:cNvPr>
            <p:cNvSpPr/>
            <p:nvPr/>
          </p:nvSpPr>
          <p:spPr>
            <a:xfrm>
              <a:off x="268707" y="5779869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D9A3ADE-3DF3-469E-95A5-44BAFB3AAF23}"/>
                </a:ext>
              </a:extLst>
            </p:cNvPr>
            <p:cNvSpPr/>
            <p:nvPr/>
          </p:nvSpPr>
          <p:spPr>
            <a:xfrm>
              <a:off x="3557855" y="5778480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05FB647-B41A-4093-AC18-6A4C34F00D64}"/>
                </a:ext>
              </a:extLst>
            </p:cNvPr>
            <p:cNvSpPr/>
            <p:nvPr/>
          </p:nvSpPr>
          <p:spPr>
            <a:xfrm>
              <a:off x="6847003" y="5777091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260DA70-8F50-4CEE-9E14-43A0772C8BF3}"/>
                </a:ext>
              </a:extLst>
            </p:cNvPr>
            <p:cNvSpPr/>
            <p:nvPr/>
          </p:nvSpPr>
          <p:spPr>
            <a:xfrm>
              <a:off x="338846" y="5855982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D784E70C-9D47-4BAF-889F-BE54F2017E29}"/>
                </a:ext>
              </a:extLst>
            </p:cNvPr>
            <p:cNvSpPr/>
            <p:nvPr/>
          </p:nvSpPr>
          <p:spPr>
            <a:xfrm>
              <a:off x="415696" y="592318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AA5EBC1-5A44-401C-858A-A8AE485145F7}"/>
                </a:ext>
              </a:extLst>
            </p:cNvPr>
            <p:cNvSpPr/>
            <p:nvPr/>
          </p:nvSpPr>
          <p:spPr>
            <a:xfrm>
              <a:off x="1925602" y="592318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D2AEAAF-615B-44DA-858C-641D721AF96E}"/>
                </a:ext>
              </a:extLst>
            </p:cNvPr>
            <p:cNvSpPr/>
            <p:nvPr/>
          </p:nvSpPr>
          <p:spPr>
            <a:xfrm>
              <a:off x="479909" y="596338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DB2A849-04CC-4F64-8A96-6FF475EB33A2}"/>
                </a:ext>
              </a:extLst>
            </p:cNvPr>
            <p:cNvSpPr/>
            <p:nvPr/>
          </p:nvSpPr>
          <p:spPr>
            <a:xfrm>
              <a:off x="1167030" y="596338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105BCE-9C49-49BD-9BE2-DC357A4EF437}"/>
                </a:ext>
              </a:extLst>
            </p:cNvPr>
            <p:cNvSpPr/>
            <p:nvPr/>
          </p:nvSpPr>
          <p:spPr>
            <a:xfrm>
              <a:off x="1989815" y="596894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5BD4558-D3BA-40CF-836D-FA2AD9FCCFA9}"/>
                </a:ext>
              </a:extLst>
            </p:cNvPr>
            <p:cNvSpPr/>
            <p:nvPr/>
          </p:nvSpPr>
          <p:spPr>
            <a:xfrm>
              <a:off x="2676936" y="596894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097A0FED-4BA7-4556-9EC4-4C6F31ECFE75}"/>
                </a:ext>
              </a:extLst>
            </p:cNvPr>
            <p:cNvSpPr/>
            <p:nvPr/>
          </p:nvSpPr>
          <p:spPr>
            <a:xfrm>
              <a:off x="3632738" y="5848577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6284E61-CCAC-4D9C-AA8D-F1B9F35FEB08}"/>
                </a:ext>
              </a:extLst>
            </p:cNvPr>
            <p:cNvSpPr/>
            <p:nvPr/>
          </p:nvSpPr>
          <p:spPr>
            <a:xfrm>
              <a:off x="3709588" y="5915780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34267EA-5A7B-4E8F-9DDF-832D17C335D6}"/>
                </a:ext>
              </a:extLst>
            </p:cNvPr>
            <p:cNvSpPr/>
            <p:nvPr/>
          </p:nvSpPr>
          <p:spPr>
            <a:xfrm>
              <a:off x="5219494" y="5915780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435573D-95C4-46B1-9F2A-6E8C7C7EC218}"/>
                </a:ext>
              </a:extLst>
            </p:cNvPr>
            <p:cNvSpPr/>
            <p:nvPr/>
          </p:nvSpPr>
          <p:spPr>
            <a:xfrm>
              <a:off x="3773801" y="595597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D95645F-068E-4051-8555-F1079BC0E15A}"/>
                </a:ext>
              </a:extLst>
            </p:cNvPr>
            <p:cNvSpPr/>
            <p:nvPr/>
          </p:nvSpPr>
          <p:spPr>
            <a:xfrm>
              <a:off x="4460922" y="595597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D1B237B-A6B1-4E93-BA09-1B0EA8A7211E}"/>
                </a:ext>
              </a:extLst>
            </p:cNvPr>
            <p:cNvSpPr/>
            <p:nvPr/>
          </p:nvSpPr>
          <p:spPr>
            <a:xfrm>
              <a:off x="5283707" y="596154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81553FE6-2B2B-4ACB-8DE9-1D9CB13A1C15}"/>
                </a:ext>
              </a:extLst>
            </p:cNvPr>
            <p:cNvSpPr/>
            <p:nvPr/>
          </p:nvSpPr>
          <p:spPr>
            <a:xfrm>
              <a:off x="5970828" y="596154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EE3C7C7-799B-41EC-BC32-9168AEF6D462}"/>
                </a:ext>
              </a:extLst>
            </p:cNvPr>
            <p:cNvSpPr/>
            <p:nvPr/>
          </p:nvSpPr>
          <p:spPr>
            <a:xfrm>
              <a:off x="6926630" y="5841172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4D9028C-E708-47E1-B77F-74613EA38888}"/>
                </a:ext>
              </a:extLst>
            </p:cNvPr>
            <p:cNvSpPr/>
            <p:nvPr/>
          </p:nvSpPr>
          <p:spPr>
            <a:xfrm>
              <a:off x="7003480" y="590837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3D54553-4E0B-49F0-9E4A-167509070E19}"/>
                </a:ext>
              </a:extLst>
            </p:cNvPr>
            <p:cNvSpPr/>
            <p:nvPr/>
          </p:nvSpPr>
          <p:spPr>
            <a:xfrm>
              <a:off x="8513386" y="590837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6151F15-539B-49A8-80CF-5F8DE7CE7A5B}"/>
                </a:ext>
              </a:extLst>
            </p:cNvPr>
            <p:cNvSpPr/>
            <p:nvPr/>
          </p:nvSpPr>
          <p:spPr>
            <a:xfrm>
              <a:off x="7067693" y="594857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950A1079-413C-4104-B739-B0E4A8CAAE31}"/>
                </a:ext>
              </a:extLst>
            </p:cNvPr>
            <p:cNvSpPr/>
            <p:nvPr/>
          </p:nvSpPr>
          <p:spPr>
            <a:xfrm>
              <a:off x="7754814" y="594857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266912E0-01CD-4E96-9FA6-9614AA7D2C39}"/>
                </a:ext>
              </a:extLst>
            </p:cNvPr>
            <p:cNvSpPr/>
            <p:nvPr/>
          </p:nvSpPr>
          <p:spPr>
            <a:xfrm>
              <a:off x="8577599" y="595413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3A48771B-2173-41F2-826D-F13B58DD6541}"/>
                </a:ext>
              </a:extLst>
            </p:cNvPr>
            <p:cNvSpPr/>
            <p:nvPr/>
          </p:nvSpPr>
          <p:spPr>
            <a:xfrm>
              <a:off x="9264720" y="595413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FA63B29-5DA4-4AFA-B7E6-1E4857286C74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862EE74-6770-4148-A9FB-E57BE42B68D7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85D0165-FDDB-401A-AAD7-0AE995D705F9}"/>
              </a:ext>
            </a:extLst>
          </p:cNvPr>
          <p:cNvSpPr txBox="1"/>
          <p:nvPr/>
        </p:nvSpPr>
        <p:spPr>
          <a:xfrm>
            <a:off x="493292" y="75987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9A909A9-F2DD-43C4-B1E5-34254B19D367}"/>
              </a:ext>
            </a:extLst>
          </p:cNvPr>
          <p:cNvSpPr txBox="1"/>
          <p:nvPr/>
        </p:nvSpPr>
        <p:spPr>
          <a:xfrm>
            <a:off x="3020057" y="108518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10FB4C9-A095-44E2-B42F-BDFB4D16279C}"/>
              </a:ext>
            </a:extLst>
          </p:cNvPr>
          <p:cNvSpPr txBox="1"/>
          <p:nvPr/>
        </p:nvSpPr>
        <p:spPr>
          <a:xfrm>
            <a:off x="2775010" y="77351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B9814F-6924-4202-AC7E-048590D23333}"/>
              </a:ext>
            </a:extLst>
          </p:cNvPr>
          <p:cNvSpPr txBox="1"/>
          <p:nvPr/>
        </p:nvSpPr>
        <p:spPr>
          <a:xfrm>
            <a:off x="5272875" y="7799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C1A8EFA-17F0-4E34-9F3A-10D9F705A2F5}"/>
              </a:ext>
            </a:extLst>
          </p:cNvPr>
          <p:cNvSpPr txBox="1"/>
          <p:nvPr/>
        </p:nvSpPr>
        <p:spPr>
          <a:xfrm>
            <a:off x="5819178" y="111412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788F7F2-BB5B-49BC-8330-3AF3C8801E4D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00A1632-C4CD-442D-9472-7FD4E4D4EA36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1B10A75-18DC-42AB-A319-870E273FBD44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5DA2736-17C9-42C9-ACC7-54367961488E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1A0E71D-4159-49F2-AC68-8760071219D4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4BF60F-4865-4338-BFD6-BD26D18BD9EA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B422704-EB39-40EA-9B23-B162F3FA0E7F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A178B1-FA3D-48CA-99BA-1B508A580A2E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B542B66-3C78-4830-B26E-5FA76D17F05B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4F2B041-6D8E-449D-BC4D-03531A689BCB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CD991EC-0A21-4EED-8021-AF81CB4FC54C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8111C6D-800B-4448-ABFE-32CBB22A51B4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D0F2E5E-CBFA-47EE-8722-4A089884315E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AC213A5-1995-4974-BA1F-6D887D52166F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477D17-327B-4456-BE25-991D05D2C47B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023D5A1-437B-4662-8D52-8C6B08D90248}"/>
              </a:ext>
            </a:extLst>
          </p:cNvPr>
          <p:cNvSpPr/>
          <p:nvPr/>
        </p:nvSpPr>
        <p:spPr>
          <a:xfrm>
            <a:off x="3094128" y="15883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6B551FF-0048-484B-A23F-57A8B9207CD7}"/>
              </a:ext>
            </a:extLst>
          </p:cNvPr>
          <p:cNvSpPr/>
          <p:nvPr/>
        </p:nvSpPr>
        <p:spPr>
          <a:xfrm>
            <a:off x="3555793" y="15883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1AF577B-D9D0-4405-8133-D7C4F7A0BFA2}"/>
              </a:ext>
            </a:extLst>
          </p:cNvPr>
          <p:cNvSpPr/>
          <p:nvPr/>
        </p:nvSpPr>
        <p:spPr>
          <a:xfrm>
            <a:off x="3094128" y="204283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EFC0D14-90E8-481D-8DC3-5AFA5F4A26F0}"/>
              </a:ext>
            </a:extLst>
          </p:cNvPr>
          <p:cNvSpPr/>
          <p:nvPr/>
        </p:nvSpPr>
        <p:spPr>
          <a:xfrm>
            <a:off x="3555793" y="204283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DFCA4-B611-44C4-B8D6-A5D6C760D9FB}"/>
              </a:ext>
            </a:extLst>
          </p:cNvPr>
          <p:cNvSpPr/>
          <p:nvPr/>
        </p:nvSpPr>
        <p:spPr>
          <a:xfrm>
            <a:off x="5392521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11AA226-6D91-4696-BE5E-55B8FA248124}"/>
              </a:ext>
            </a:extLst>
          </p:cNvPr>
          <p:cNvSpPr/>
          <p:nvPr/>
        </p:nvSpPr>
        <p:spPr>
          <a:xfrm>
            <a:off x="5854186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FA7C8C-BB11-4AEF-9ABC-5DCA044E7156}"/>
              </a:ext>
            </a:extLst>
          </p:cNvPr>
          <p:cNvSpPr/>
          <p:nvPr/>
        </p:nvSpPr>
        <p:spPr>
          <a:xfrm>
            <a:off x="6315851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68D85D-BD72-4520-827B-6C652EC69090}"/>
              </a:ext>
            </a:extLst>
          </p:cNvPr>
          <p:cNvSpPr/>
          <p:nvPr/>
        </p:nvSpPr>
        <p:spPr>
          <a:xfrm>
            <a:off x="5392521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A41806E-4CA3-4A80-B612-D8245DA68095}"/>
              </a:ext>
            </a:extLst>
          </p:cNvPr>
          <p:cNvSpPr/>
          <p:nvPr/>
        </p:nvSpPr>
        <p:spPr>
          <a:xfrm>
            <a:off x="5854186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428303-6849-4675-98D9-8137A7770D3B}"/>
              </a:ext>
            </a:extLst>
          </p:cNvPr>
          <p:cNvSpPr/>
          <p:nvPr/>
        </p:nvSpPr>
        <p:spPr>
          <a:xfrm>
            <a:off x="6315851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D84D6C0-2F60-4082-A004-407A789485FA}"/>
              </a:ext>
            </a:extLst>
          </p:cNvPr>
          <p:cNvSpPr/>
          <p:nvPr/>
        </p:nvSpPr>
        <p:spPr>
          <a:xfrm>
            <a:off x="5392521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BBED757-F13F-4B03-8CC2-5E2D187F086C}"/>
              </a:ext>
            </a:extLst>
          </p:cNvPr>
          <p:cNvSpPr/>
          <p:nvPr/>
        </p:nvSpPr>
        <p:spPr>
          <a:xfrm>
            <a:off x="5854186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F0DF23A-DD89-4584-8630-82F153E2D19D}"/>
              </a:ext>
            </a:extLst>
          </p:cNvPr>
          <p:cNvSpPr/>
          <p:nvPr/>
        </p:nvSpPr>
        <p:spPr>
          <a:xfrm>
            <a:off x="6315851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790FF97-7F55-47DD-84F3-72BEEFE100A7}"/>
              </a:ext>
            </a:extLst>
          </p:cNvPr>
          <p:cNvSpPr/>
          <p:nvPr/>
        </p:nvSpPr>
        <p:spPr>
          <a:xfrm>
            <a:off x="3095656" y="1588362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51854F9-2797-47D7-BE9F-DD08119E27D1}"/>
              </a:ext>
            </a:extLst>
          </p:cNvPr>
          <p:cNvSpPr/>
          <p:nvPr/>
        </p:nvSpPr>
        <p:spPr>
          <a:xfrm>
            <a:off x="598719" y="1555869"/>
            <a:ext cx="911871" cy="959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F47D2491-24F4-4D44-907A-590ED8B0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49" y="1418974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D8CB8-3114-4DD7-8458-67EB7694C8B0}"/>
              </a:ext>
            </a:extLst>
          </p:cNvPr>
          <p:cNvSpPr txBox="1"/>
          <p:nvPr/>
        </p:nvSpPr>
        <p:spPr>
          <a:xfrm>
            <a:off x="8013700" y="10485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2772F05-BAEF-4291-9E54-69CA7160571D}"/>
              </a:ext>
            </a:extLst>
          </p:cNvPr>
          <p:cNvSpPr txBox="1"/>
          <p:nvPr/>
        </p:nvSpPr>
        <p:spPr>
          <a:xfrm>
            <a:off x="9825260" y="199826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5EDCF3D-C730-44B5-B253-543F261953E6}"/>
              </a:ext>
            </a:extLst>
          </p:cNvPr>
          <p:cNvSpPr/>
          <p:nvPr/>
        </p:nvSpPr>
        <p:spPr>
          <a:xfrm>
            <a:off x="7220941" y="1412545"/>
            <a:ext cx="2538029" cy="16326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4780149-BCCC-43C6-9E88-1A2FDC4F64FC}"/>
              </a:ext>
            </a:extLst>
          </p:cNvPr>
          <p:cNvSpPr txBox="1"/>
          <p:nvPr/>
        </p:nvSpPr>
        <p:spPr>
          <a:xfrm>
            <a:off x="7529160" y="74845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277-2+1=&gt;276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D5B8D29-E653-4EF6-9812-20CDC2486EBC}"/>
              </a:ext>
            </a:extLst>
          </p:cNvPr>
          <p:cNvSpPr txBox="1"/>
          <p:nvPr/>
        </p:nvSpPr>
        <p:spPr>
          <a:xfrm>
            <a:off x="7893749" y="318855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183-2+1=&gt;182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304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851487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217866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584246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50625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851487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217866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584246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50625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851487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217866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584246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50625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851487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217866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584246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50625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851487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217866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584246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50625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851487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217866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584246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50625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851487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217866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584246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50625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851487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217866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584246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50625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851487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217866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584246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50625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312224" y="2022790"/>
            <a:ext cx="617296" cy="59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596396" y="470709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197905" y="43567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197905" y="47231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197905" y="50895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197905" y="54559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329239" y="25987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033964" y="34675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4877904" y="352599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4877904" y="389237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4877904" y="42587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4877904" y="46251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4877904" y="499150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4877904" y="535788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4877904" y="57242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4877904" y="60906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4877904" y="64570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3990383" y="48209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502735" y="48279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132125" y="35259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132125" y="38923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132125" y="42587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132125" y="46251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132125" y="49915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132125" y="53578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132125" y="572426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132125" y="60906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132125" y="645702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794615" y="48461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366637" y="351924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366637" y="3885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366637" y="42520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366637" y="4618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366637" y="4984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366637" y="5351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366637" y="57175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366637" y="6083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366637" y="6450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353298" y="30395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2928462" y="395982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29849" y="322854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843982" y="315345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642549" y="4422178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7919377" y="4906337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624938" y="396931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778883" y="353173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72295" y="316535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156998" y="29586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5938093" y="322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490942" y="4472773"/>
            <a:ext cx="1371515" cy="1371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538492" y="4521353"/>
            <a:ext cx="1277424" cy="12774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61653" y="1014606"/>
            <a:ext cx="3964619" cy="3562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040293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325061" y="1510617"/>
            <a:ext cx="391483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843530" y="1450013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135741" y="1519940"/>
            <a:ext cx="604851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014476" y="1793782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7744623" y="1504775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091306" y="1716863"/>
            <a:ext cx="391483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333267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626240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040293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333267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626240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040293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333267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626240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131244" y="86061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424218" y="86061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131244" y="11490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424218" y="11490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7820550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113522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406496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7820550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113522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406496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7820550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113522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406496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132215" y="860617"/>
            <a:ext cx="584977" cy="581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599280" y="4620504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266554" y="4267120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266554" y="4620503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266554" y="4973887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266554" y="5327270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1980477"/>
            <a:ext cx="54455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036267" y="3456452"/>
            <a:ext cx="78884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030922" y="4714882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489629" y="4721556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096694" y="4879345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735685" y="4739157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29890" y="1342266"/>
            <a:ext cx="103313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006669" y="3838441"/>
            <a:ext cx="91098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514371" y="1163709"/>
            <a:ext cx="103313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833636" y="939282"/>
            <a:ext cx="91098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7820550" y="4797194"/>
            <a:ext cx="485794" cy="42234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501084" y="3847589"/>
            <a:ext cx="1277424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91934" y="3552111"/>
            <a:ext cx="54455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621297" y="3210811"/>
            <a:ext cx="1277424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751323" y="4464513"/>
            <a:ext cx="30026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5944986" y="4470115"/>
            <a:ext cx="66669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040293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333267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626240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040293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333267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626240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3912911" y="200272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3912911" y="22911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3912911" y="257953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3912911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3912911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752248" y="200272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752248" y="22911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752248" y="257953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752248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752248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759087" y="1702275"/>
            <a:ext cx="604254" cy="5813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985659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296408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07158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17906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985659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296408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07158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17906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985659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296408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07158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17906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985659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296408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07158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17906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985659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296408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07158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17906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985659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296408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07158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17906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985659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296408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07158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17906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985659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296408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07158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17906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985659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296408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07158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17906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986716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297465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08214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18963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987772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298521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09271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20020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988830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299579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10328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21076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989887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00636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11385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22134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990943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01692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12442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23191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992000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02749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13499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24247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993057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03806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14555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25304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819631" y="166777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819631" y="197852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819631" y="228927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819631" y="260002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819631" y="291076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819631" y="322151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819631" y="353226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819631" y="384301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819631" y="415376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820688" y="446451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821745" y="477526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822801" y="508600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823858" y="539675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824916" y="570750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825972" y="601825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827029" y="632900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124274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124274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124274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124274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124274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124274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124274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124274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124274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124274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124274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124274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124274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124274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124274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124274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8698960" y="2011262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8698960" y="22996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8698960" y="258807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7820550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113522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406496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8698960" y="287936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590672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8883645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176618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590672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8883645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176618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590672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8883645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176618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469083" y="45699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469083" y="485833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469083" y="514674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590672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8883645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176618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469083" y="54380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917278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+ self.b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 = out.transpose(0,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FF7B7-ABE1-4688-A406-DD7990577FA2}"/>
              </a:ext>
            </a:extLst>
          </p:cNvPr>
          <p:cNvSpPr txBox="1"/>
          <p:nvPr/>
        </p:nvSpPr>
        <p:spPr>
          <a:xfrm>
            <a:off x="7368778" y="35933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1E242-EDBF-4AE0-A0DD-F6DE2538DCDA}"/>
              </a:ext>
            </a:extLst>
          </p:cNvPr>
          <p:cNvSpPr txBox="1"/>
          <p:nvPr/>
        </p:nvSpPr>
        <p:spPr>
          <a:xfrm>
            <a:off x="7368778" y="30338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995D53-8ABB-45AC-B729-8C9F83BFBC66}"/>
              </a:ext>
            </a:extLst>
          </p:cNvPr>
          <p:cNvCxnSpPr/>
          <p:nvPr/>
        </p:nvCxnSpPr>
        <p:spPr>
          <a:xfrm flipH="1">
            <a:off x="8040291" y="3429000"/>
            <a:ext cx="682228" cy="253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66323D-8264-424A-89D7-F69D4529F3E8}"/>
              </a:ext>
            </a:extLst>
          </p:cNvPr>
          <p:cNvCxnSpPr>
            <a:cxnSpLocks/>
          </p:cNvCxnSpPr>
          <p:nvPr/>
        </p:nvCxnSpPr>
        <p:spPr>
          <a:xfrm>
            <a:off x="8068866" y="3385244"/>
            <a:ext cx="312539" cy="29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874032-C232-47F4-80A0-503A96528DF3}"/>
              </a:ext>
            </a:extLst>
          </p:cNvPr>
          <p:cNvCxnSpPr>
            <a:cxnSpLocks/>
          </p:cNvCxnSpPr>
          <p:nvPr/>
        </p:nvCxnSpPr>
        <p:spPr>
          <a:xfrm>
            <a:off x="8409980" y="3407121"/>
            <a:ext cx="312539" cy="29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8AECDA-A4BF-4915-AB21-B0F1CB2AED46}"/>
              </a:ext>
            </a:extLst>
          </p:cNvPr>
          <p:cNvSpPr txBox="1"/>
          <p:nvPr/>
        </p:nvSpPr>
        <p:spPr>
          <a:xfrm>
            <a:off x="7708006" y="2152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39B4FB2-E638-4F47-83E3-7068C7AE0EF4}"/>
              </a:ext>
            </a:extLst>
          </p:cNvPr>
          <p:cNvSpPr/>
          <p:nvPr/>
        </p:nvSpPr>
        <p:spPr>
          <a:xfrm>
            <a:off x="8040291" y="2683370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51D47-D141-41E9-81CA-E60F0D9DEDE2}"/>
              </a:ext>
            </a:extLst>
          </p:cNvPr>
          <p:cNvSpPr txBox="1"/>
          <p:nvPr/>
        </p:nvSpPr>
        <p:spPr>
          <a:xfrm>
            <a:off x="7339592" y="92380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7F9D9-E49A-4EDC-B3A1-C65A3454404A}"/>
              </a:ext>
            </a:extLst>
          </p:cNvPr>
          <p:cNvSpPr txBox="1"/>
          <p:nvPr/>
        </p:nvSpPr>
        <p:spPr>
          <a:xfrm>
            <a:off x="7339593" y="1441499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(1,1,2,2)=&gt;(1,4)=&gt;(4,1)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EC2CE-6E46-4913-A88A-0B361C520E4C}"/>
              </a:ext>
            </a:extLst>
          </p:cNvPr>
          <p:cNvSpPr txBox="1"/>
          <p:nvPr/>
        </p:nvSpPr>
        <p:spPr>
          <a:xfrm>
            <a:off x="10815638" y="179688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2D6C3-BB57-4DB2-B6DF-2FD3DF8FDF1E}"/>
              </a:ext>
            </a:extLst>
          </p:cNvPr>
          <p:cNvSpPr txBox="1"/>
          <p:nvPr/>
        </p:nvSpPr>
        <p:spPr>
          <a:xfrm>
            <a:off x="8147728" y="186141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73538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188637" y="177632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FDAC6A-83FF-4972-8076-064EC4F0B4D1}"/>
              </a:ext>
            </a:extLst>
          </p:cNvPr>
          <p:cNvSpPr txBox="1"/>
          <p:nvPr/>
        </p:nvSpPr>
        <p:spPr>
          <a:xfrm>
            <a:off x="3773511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102141"/>
            <a:ext cx="8039380" cy="3293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BD83-CE3A-4C28-85CE-E1409739312A}"/>
              </a:ext>
            </a:extLst>
          </p:cNvPr>
          <p:cNvSpPr txBox="1"/>
          <p:nvPr/>
        </p:nvSpPr>
        <p:spPr>
          <a:xfrm>
            <a:off x="8379619" y="16615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E489-28C4-4310-B49E-EBA49FFAC7CB}"/>
              </a:ext>
            </a:extLst>
          </p:cNvPr>
          <p:cNvSpPr txBox="1"/>
          <p:nvPr/>
        </p:nvSpPr>
        <p:spPr>
          <a:xfrm>
            <a:off x="8379619" y="22772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5CA76F-3592-4126-9EAD-1DD933074CD7}"/>
              </a:ext>
            </a:extLst>
          </p:cNvPr>
          <p:cNvCxnSpPr>
            <a:cxnSpLocks/>
          </p:cNvCxnSpPr>
          <p:nvPr/>
        </p:nvCxnSpPr>
        <p:spPr>
          <a:xfrm flipH="1">
            <a:off x="9026128" y="2035969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49D215-2E98-4E80-85EF-C58A566F78AC}"/>
              </a:ext>
            </a:extLst>
          </p:cNvPr>
          <p:cNvCxnSpPr>
            <a:cxnSpLocks/>
          </p:cNvCxnSpPr>
          <p:nvPr/>
        </p:nvCxnSpPr>
        <p:spPr>
          <a:xfrm>
            <a:off x="9079706" y="2068110"/>
            <a:ext cx="628650" cy="334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51B585-C068-41EC-B852-EE2A4780DC0B}"/>
              </a:ext>
            </a:extLst>
          </p:cNvPr>
          <p:cNvCxnSpPr>
            <a:cxnSpLocks/>
          </p:cNvCxnSpPr>
          <p:nvPr/>
        </p:nvCxnSpPr>
        <p:spPr>
          <a:xfrm flipH="1">
            <a:off x="9376780" y="2049921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866-959B-4407-8D4D-77BEBB7A1690}"/>
              </a:ext>
            </a:extLst>
          </p:cNvPr>
          <p:cNvSpPr txBox="1"/>
          <p:nvPr/>
        </p:nvSpPr>
        <p:spPr>
          <a:xfrm>
            <a:off x="8721632" y="3080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1AABAD-703B-425C-8644-536229CA17A1}"/>
              </a:ext>
            </a:extLst>
          </p:cNvPr>
          <p:cNvSpPr/>
          <p:nvPr/>
        </p:nvSpPr>
        <p:spPr>
          <a:xfrm>
            <a:off x="9051739" y="2748745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8D6EF-80A0-49A0-926C-A8880C538702}"/>
              </a:ext>
            </a:extLst>
          </p:cNvPr>
          <p:cNvSpPr txBox="1"/>
          <p:nvPr/>
        </p:nvSpPr>
        <p:spPr>
          <a:xfrm>
            <a:off x="9587012" y="34131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E0712-E929-4F2D-BE44-6368196D29BF}"/>
              </a:ext>
            </a:extLst>
          </p:cNvPr>
          <p:cNvSpPr txBox="1"/>
          <p:nvPr/>
        </p:nvSpPr>
        <p:spPr>
          <a:xfrm>
            <a:off x="8277419" y="34131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N*OH*OW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DE966-84CC-4A04-A576-6D89138C45EA}"/>
              </a:ext>
            </a:extLst>
          </p:cNvPr>
          <p:cNvSpPr/>
          <p:nvPr/>
        </p:nvSpPr>
        <p:spPr>
          <a:xfrm>
            <a:off x="8979694" y="411122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1C097-1202-4795-B013-C8CBD3C2604B}"/>
              </a:ext>
            </a:extLst>
          </p:cNvPr>
          <p:cNvSpPr/>
          <p:nvPr/>
        </p:nvSpPr>
        <p:spPr>
          <a:xfrm>
            <a:off x="8979694" y="439535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F2B801-F5AE-408A-B2BA-12602BEF7D24}"/>
              </a:ext>
            </a:extLst>
          </p:cNvPr>
          <p:cNvSpPr/>
          <p:nvPr/>
        </p:nvSpPr>
        <p:spPr>
          <a:xfrm>
            <a:off x="8979694" y="4679472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39624-C88F-403E-9103-C0D76D18A836}"/>
              </a:ext>
            </a:extLst>
          </p:cNvPr>
          <p:cNvSpPr/>
          <p:nvPr/>
        </p:nvSpPr>
        <p:spPr>
          <a:xfrm>
            <a:off x="8979694" y="496359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6F97-931E-43BD-9890-8796EA2B172F}"/>
              </a:ext>
            </a:extLst>
          </p:cNvPr>
          <p:cNvSpPr/>
          <p:nvPr/>
        </p:nvSpPr>
        <p:spPr>
          <a:xfrm>
            <a:off x="8751094" y="5387177"/>
            <a:ext cx="5179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886F9B-7F07-4513-ADC5-667419EA5AC4}"/>
              </a:ext>
            </a:extLst>
          </p:cNvPr>
          <p:cNvCxnSpPr/>
          <p:nvPr/>
        </p:nvCxnSpPr>
        <p:spPr>
          <a:xfrm>
            <a:off x="8672513" y="5339953"/>
            <a:ext cx="97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F77CE5-4564-4172-BA57-58F1AC72359D}"/>
              </a:ext>
            </a:extLst>
          </p:cNvPr>
          <p:cNvSpPr txBox="1"/>
          <p:nvPr/>
        </p:nvSpPr>
        <p:spPr>
          <a:xfrm>
            <a:off x="8624464" y="4853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BBD5B9-03F0-46B7-9408-5092C51A441F}"/>
              </a:ext>
            </a:extLst>
          </p:cNvPr>
          <p:cNvSpPr/>
          <p:nvPr/>
        </p:nvSpPr>
        <p:spPr>
          <a:xfrm>
            <a:off x="2023668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545416-4D97-4002-B18E-C0160EB933F1}"/>
              </a:ext>
            </a:extLst>
          </p:cNvPr>
          <p:cNvSpPr/>
          <p:nvPr/>
        </p:nvSpPr>
        <p:spPr>
          <a:xfrm>
            <a:off x="2023668" y="50494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FA073B-34BA-4292-809A-656EA2786FD6}"/>
              </a:ext>
            </a:extLst>
          </p:cNvPr>
          <p:cNvSpPr/>
          <p:nvPr/>
        </p:nvSpPr>
        <p:spPr>
          <a:xfrm>
            <a:off x="2023668" y="53335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30C829-805F-4F10-8A5B-E973DF498DAC}"/>
              </a:ext>
            </a:extLst>
          </p:cNvPr>
          <p:cNvSpPr/>
          <p:nvPr/>
        </p:nvSpPr>
        <p:spPr>
          <a:xfrm>
            <a:off x="2023668" y="56176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A0B7F-72AF-4C46-8BF3-06513D2C95BE}"/>
              </a:ext>
            </a:extLst>
          </p:cNvPr>
          <p:cNvSpPr txBox="1"/>
          <p:nvPr/>
        </p:nvSpPr>
        <p:spPr>
          <a:xfrm>
            <a:off x="1639753" y="5006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6F2CBF-C28F-42EF-9F26-75795D4B41F5}"/>
              </a:ext>
            </a:extLst>
          </p:cNvPr>
          <p:cNvSpPr/>
          <p:nvPr/>
        </p:nvSpPr>
        <p:spPr>
          <a:xfrm>
            <a:off x="334171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19A583-BD11-4DF3-9DCF-686A758E8105}"/>
              </a:ext>
            </a:extLst>
          </p:cNvPr>
          <p:cNvSpPr/>
          <p:nvPr/>
        </p:nvSpPr>
        <p:spPr>
          <a:xfrm>
            <a:off x="622847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A24EF-3C60-4E3D-A58B-6D3C4F7C8372}"/>
              </a:ext>
            </a:extLst>
          </p:cNvPr>
          <p:cNvSpPr/>
          <p:nvPr/>
        </p:nvSpPr>
        <p:spPr>
          <a:xfrm>
            <a:off x="911523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47A476-609C-4622-AA3A-52FAE7318398}"/>
              </a:ext>
            </a:extLst>
          </p:cNvPr>
          <p:cNvSpPr/>
          <p:nvPr/>
        </p:nvSpPr>
        <p:spPr>
          <a:xfrm>
            <a:off x="1200199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46C5FB-FE13-43B6-941C-413A308E6907}"/>
              </a:ext>
            </a:extLst>
          </p:cNvPr>
          <p:cNvSpPr/>
          <p:nvPr/>
        </p:nvSpPr>
        <p:spPr>
          <a:xfrm>
            <a:off x="333848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1339D-3BEF-415E-821E-731C11838AB9}"/>
              </a:ext>
            </a:extLst>
          </p:cNvPr>
          <p:cNvSpPr/>
          <p:nvPr/>
        </p:nvSpPr>
        <p:spPr>
          <a:xfrm>
            <a:off x="622524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CB7F90-2E3C-4065-BAF3-7A81854EE714}"/>
              </a:ext>
            </a:extLst>
          </p:cNvPr>
          <p:cNvSpPr/>
          <p:nvPr/>
        </p:nvSpPr>
        <p:spPr>
          <a:xfrm>
            <a:off x="911200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BA142A-01B4-4EDA-BE15-4AB6210A4988}"/>
              </a:ext>
            </a:extLst>
          </p:cNvPr>
          <p:cNvSpPr/>
          <p:nvPr/>
        </p:nvSpPr>
        <p:spPr>
          <a:xfrm>
            <a:off x="1199876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10272A-619D-48F6-9856-6F92CD4BAD89}"/>
              </a:ext>
            </a:extLst>
          </p:cNvPr>
          <p:cNvSpPr/>
          <p:nvPr/>
        </p:nvSpPr>
        <p:spPr>
          <a:xfrm>
            <a:off x="333525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71185F-CFAD-406B-B0B1-A697F098C813}"/>
              </a:ext>
            </a:extLst>
          </p:cNvPr>
          <p:cNvSpPr/>
          <p:nvPr/>
        </p:nvSpPr>
        <p:spPr>
          <a:xfrm>
            <a:off x="622201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B125E9-4B54-4C50-9BB4-ECA0EA14BBBD}"/>
              </a:ext>
            </a:extLst>
          </p:cNvPr>
          <p:cNvSpPr/>
          <p:nvPr/>
        </p:nvSpPr>
        <p:spPr>
          <a:xfrm>
            <a:off x="910877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F1EBDB-6D46-441C-9EE6-3828178F417B}"/>
              </a:ext>
            </a:extLst>
          </p:cNvPr>
          <p:cNvSpPr/>
          <p:nvPr/>
        </p:nvSpPr>
        <p:spPr>
          <a:xfrm>
            <a:off x="1199553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DB4E02-08FD-4D1F-89AC-D27A4ADE173C}"/>
              </a:ext>
            </a:extLst>
          </p:cNvPr>
          <p:cNvSpPr/>
          <p:nvPr/>
        </p:nvSpPr>
        <p:spPr>
          <a:xfrm>
            <a:off x="333202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C7A5B5-8745-44E5-A70F-A00123A3E9A7}"/>
              </a:ext>
            </a:extLst>
          </p:cNvPr>
          <p:cNvSpPr/>
          <p:nvPr/>
        </p:nvSpPr>
        <p:spPr>
          <a:xfrm>
            <a:off x="621878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B14079-47AB-4836-A977-687666337422}"/>
              </a:ext>
            </a:extLst>
          </p:cNvPr>
          <p:cNvSpPr/>
          <p:nvPr/>
        </p:nvSpPr>
        <p:spPr>
          <a:xfrm>
            <a:off x="910554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D0E799-A4B3-472B-A05D-CDF471D1C2FE}"/>
              </a:ext>
            </a:extLst>
          </p:cNvPr>
          <p:cNvSpPr/>
          <p:nvPr/>
        </p:nvSpPr>
        <p:spPr>
          <a:xfrm>
            <a:off x="1199230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A2A-501C-432A-87F0-D82643A853DD}"/>
              </a:ext>
            </a:extLst>
          </p:cNvPr>
          <p:cNvSpPr txBox="1"/>
          <p:nvPr/>
        </p:nvSpPr>
        <p:spPr>
          <a:xfrm>
            <a:off x="1731474" y="590181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01B10C-8D83-4E7D-AA15-EC6FF560A1BB}"/>
              </a:ext>
            </a:extLst>
          </p:cNvPr>
          <p:cNvSpPr txBox="1"/>
          <p:nvPr/>
        </p:nvSpPr>
        <p:spPr>
          <a:xfrm>
            <a:off x="37295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1542FF-CE99-4826-8823-7D1CD7C9858F}"/>
              </a:ext>
            </a:extLst>
          </p:cNvPr>
          <p:cNvSpPr txBox="1"/>
          <p:nvPr/>
        </p:nvSpPr>
        <p:spPr>
          <a:xfrm>
            <a:off x="2545965" y="51131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DB567D7-2102-498A-A577-B2CF9B3EA305}"/>
              </a:ext>
            </a:extLst>
          </p:cNvPr>
          <p:cNvGrpSpPr/>
          <p:nvPr/>
        </p:nvGrpSpPr>
        <p:grpSpPr>
          <a:xfrm>
            <a:off x="3357198" y="4765322"/>
            <a:ext cx="289322" cy="1141688"/>
            <a:chOff x="3357198" y="4765322"/>
            <a:chExt cx="289322" cy="114168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5458909-6A21-41FC-9654-65C519DE7098}"/>
                </a:ext>
              </a:extLst>
            </p:cNvPr>
            <p:cNvSpPr/>
            <p:nvPr/>
          </p:nvSpPr>
          <p:spPr>
            <a:xfrm>
              <a:off x="3357198" y="4765322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AAE36B-4E5F-4FBA-AB50-54797BC47DE0}"/>
                </a:ext>
              </a:extLst>
            </p:cNvPr>
            <p:cNvSpPr/>
            <p:nvPr/>
          </p:nvSpPr>
          <p:spPr>
            <a:xfrm>
              <a:off x="3357198" y="5049444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0F77C21-256E-490D-B45D-0FA6367F4CEE}"/>
                </a:ext>
              </a:extLst>
            </p:cNvPr>
            <p:cNvSpPr/>
            <p:nvPr/>
          </p:nvSpPr>
          <p:spPr>
            <a:xfrm>
              <a:off x="3357198" y="5333566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416A21A-C5DB-492D-A9B2-A8434ED6FDA5}"/>
                </a:ext>
              </a:extLst>
            </p:cNvPr>
            <p:cNvSpPr/>
            <p:nvPr/>
          </p:nvSpPr>
          <p:spPr>
            <a:xfrm>
              <a:off x="3357198" y="561768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6AE9369-EF6A-4305-B949-7029EC16EDB7}"/>
              </a:ext>
            </a:extLst>
          </p:cNvPr>
          <p:cNvSpPr txBox="1"/>
          <p:nvPr/>
        </p:nvSpPr>
        <p:spPr>
          <a:xfrm>
            <a:off x="306500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80ADEF-38B7-4137-98D1-B2232C3DAA16}"/>
              </a:ext>
            </a:extLst>
          </p:cNvPr>
          <p:cNvSpPr txBox="1"/>
          <p:nvPr/>
        </p:nvSpPr>
        <p:spPr>
          <a:xfrm>
            <a:off x="2686047" y="441679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col_w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85EE3431-D748-4709-8BDF-C70098932873}"/>
              </a:ext>
            </a:extLst>
          </p:cNvPr>
          <p:cNvSpPr/>
          <p:nvPr/>
        </p:nvSpPr>
        <p:spPr>
          <a:xfrm rot="16200000">
            <a:off x="3953906" y="5185490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561220-0CE7-41C9-A17B-3522844B996C}"/>
              </a:ext>
            </a:extLst>
          </p:cNvPr>
          <p:cNvSpPr txBox="1"/>
          <p:nvPr/>
        </p:nvSpPr>
        <p:spPr>
          <a:xfrm>
            <a:off x="6120227" y="446032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ED955D3-3FCA-464A-9D5D-5F50DA9153E3}"/>
              </a:ext>
            </a:extLst>
          </p:cNvPr>
          <p:cNvGrpSpPr/>
          <p:nvPr/>
        </p:nvGrpSpPr>
        <p:grpSpPr>
          <a:xfrm rot="5400000">
            <a:off x="4902713" y="4801277"/>
            <a:ext cx="289322" cy="1141688"/>
            <a:chOff x="3357198" y="4765322"/>
            <a:chExt cx="289322" cy="11416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7E2EECB-C98B-4D1F-A3CE-7FBBB64B0CC0}"/>
                </a:ext>
              </a:extLst>
            </p:cNvPr>
            <p:cNvSpPr/>
            <p:nvPr/>
          </p:nvSpPr>
          <p:spPr>
            <a:xfrm>
              <a:off x="3357198" y="4765322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94BBA4C-D4B9-4694-926C-067827AD66BD}"/>
                </a:ext>
              </a:extLst>
            </p:cNvPr>
            <p:cNvSpPr/>
            <p:nvPr/>
          </p:nvSpPr>
          <p:spPr>
            <a:xfrm>
              <a:off x="3357198" y="5049444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E604869-86E2-43FE-943B-F9125010AA95}"/>
                </a:ext>
              </a:extLst>
            </p:cNvPr>
            <p:cNvSpPr/>
            <p:nvPr/>
          </p:nvSpPr>
          <p:spPr>
            <a:xfrm>
              <a:off x="3357198" y="5333566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4C89E75-74C7-44B5-A246-CEF36B249210}"/>
                </a:ext>
              </a:extLst>
            </p:cNvPr>
            <p:cNvSpPr/>
            <p:nvPr/>
          </p:nvSpPr>
          <p:spPr>
            <a:xfrm>
              <a:off x="3357198" y="561768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E963D728-19D3-45EF-978F-3BEDABB64069}"/>
              </a:ext>
            </a:extLst>
          </p:cNvPr>
          <p:cNvSpPr/>
          <p:nvPr/>
        </p:nvSpPr>
        <p:spPr>
          <a:xfrm rot="16200000">
            <a:off x="5789358" y="5195911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B13396E-3BE8-49F0-8E0C-02AF435FFA46}"/>
              </a:ext>
            </a:extLst>
          </p:cNvPr>
          <p:cNvSpPr/>
          <p:nvPr/>
        </p:nvSpPr>
        <p:spPr>
          <a:xfrm>
            <a:off x="6356138" y="5082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FD5953-8EFD-4AC6-88BF-B30A4CEEEA22}"/>
              </a:ext>
            </a:extLst>
          </p:cNvPr>
          <p:cNvSpPr/>
          <p:nvPr/>
        </p:nvSpPr>
        <p:spPr>
          <a:xfrm>
            <a:off x="6644814" y="5082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EEBDC2-E77B-4B95-96B1-EBC9DB4E6DA7}"/>
              </a:ext>
            </a:extLst>
          </p:cNvPr>
          <p:cNvSpPr/>
          <p:nvPr/>
        </p:nvSpPr>
        <p:spPr>
          <a:xfrm>
            <a:off x="6355815" y="53721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88599E-3BAD-4AA3-8155-68CEFFA9202B}"/>
              </a:ext>
            </a:extLst>
          </p:cNvPr>
          <p:cNvSpPr/>
          <p:nvPr/>
        </p:nvSpPr>
        <p:spPr>
          <a:xfrm>
            <a:off x="6644491" y="53721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2CA0F9A-1AA4-4A78-B1C5-2FD79C12C0EE}"/>
              </a:ext>
            </a:extLst>
          </p:cNvPr>
          <p:cNvSpPr txBox="1"/>
          <p:nvPr/>
        </p:nvSpPr>
        <p:spPr>
          <a:xfrm>
            <a:off x="5660708" y="5931681"/>
            <a:ext cx="198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 - rate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102141"/>
            <a:ext cx="8039380" cy="3293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BD83-CE3A-4C28-85CE-E1409739312A}"/>
              </a:ext>
            </a:extLst>
          </p:cNvPr>
          <p:cNvSpPr txBox="1"/>
          <p:nvPr/>
        </p:nvSpPr>
        <p:spPr>
          <a:xfrm>
            <a:off x="8379619" y="16615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E489-28C4-4310-B49E-EBA49FFAC7CB}"/>
              </a:ext>
            </a:extLst>
          </p:cNvPr>
          <p:cNvSpPr txBox="1"/>
          <p:nvPr/>
        </p:nvSpPr>
        <p:spPr>
          <a:xfrm>
            <a:off x="8379619" y="22772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5CA76F-3592-4126-9EAD-1DD933074CD7}"/>
              </a:ext>
            </a:extLst>
          </p:cNvPr>
          <p:cNvCxnSpPr>
            <a:cxnSpLocks/>
          </p:cNvCxnSpPr>
          <p:nvPr/>
        </p:nvCxnSpPr>
        <p:spPr>
          <a:xfrm flipH="1">
            <a:off x="9026128" y="2035969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49D215-2E98-4E80-85EF-C58A566F78AC}"/>
              </a:ext>
            </a:extLst>
          </p:cNvPr>
          <p:cNvCxnSpPr>
            <a:cxnSpLocks/>
          </p:cNvCxnSpPr>
          <p:nvPr/>
        </p:nvCxnSpPr>
        <p:spPr>
          <a:xfrm>
            <a:off x="9079706" y="2068110"/>
            <a:ext cx="628650" cy="334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51B585-C068-41EC-B852-EE2A4780DC0B}"/>
              </a:ext>
            </a:extLst>
          </p:cNvPr>
          <p:cNvCxnSpPr>
            <a:cxnSpLocks/>
          </p:cNvCxnSpPr>
          <p:nvPr/>
        </p:nvCxnSpPr>
        <p:spPr>
          <a:xfrm flipH="1">
            <a:off x="9376780" y="2049921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866-959B-4407-8D4D-77BEBB7A1690}"/>
              </a:ext>
            </a:extLst>
          </p:cNvPr>
          <p:cNvSpPr txBox="1"/>
          <p:nvPr/>
        </p:nvSpPr>
        <p:spPr>
          <a:xfrm>
            <a:off x="8721632" y="3080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1AABAD-703B-425C-8644-536229CA17A1}"/>
              </a:ext>
            </a:extLst>
          </p:cNvPr>
          <p:cNvSpPr/>
          <p:nvPr/>
        </p:nvSpPr>
        <p:spPr>
          <a:xfrm>
            <a:off x="9051739" y="2748745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8D6EF-80A0-49A0-926C-A8880C538702}"/>
              </a:ext>
            </a:extLst>
          </p:cNvPr>
          <p:cNvSpPr txBox="1"/>
          <p:nvPr/>
        </p:nvSpPr>
        <p:spPr>
          <a:xfrm>
            <a:off x="9587012" y="34131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E0712-E929-4F2D-BE44-6368196D29BF}"/>
              </a:ext>
            </a:extLst>
          </p:cNvPr>
          <p:cNvSpPr txBox="1"/>
          <p:nvPr/>
        </p:nvSpPr>
        <p:spPr>
          <a:xfrm>
            <a:off x="8277419" y="34131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N*OH*OW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DE966-84CC-4A04-A576-6D89138C45EA}"/>
              </a:ext>
            </a:extLst>
          </p:cNvPr>
          <p:cNvSpPr/>
          <p:nvPr/>
        </p:nvSpPr>
        <p:spPr>
          <a:xfrm>
            <a:off x="8979694" y="411122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1C097-1202-4795-B013-C8CBD3C2604B}"/>
              </a:ext>
            </a:extLst>
          </p:cNvPr>
          <p:cNvSpPr/>
          <p:nvPr/>
        </p:nvSpPr>
        <p:spPr>
          <a:xfrm>
            <a:off x="8979694" y="439535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F2B801-F5AE-408A-B2BA-12602BEF7D24}"/>
              </a:ext>
            </a:extLst>
          </p:cNvPr>
          <p:cNvSpPr/>
          <p:nvPr/>
        </p:nvSpPr>
        <p:spPr>
          <a:xfrm>
            <a:off x="8979694" y="4679472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39624-C88F-403E-9103-C0D76D18A836}"/>
              </a:ext>
            </a:extLst>
          </p:cNvPr>
          <p:cNvSpPr/>
          <p:nvPr/>
        </p:nvSpPr>
        <p:spPr>
          <a:xfrm>
            <a:off x="8979694" y="496359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6F97-931E-43BD-9890-8796EA2B172F}"/>
              </a:ext>
            </a:extLst>
          </p:cNvPr>
          <p:cNvSpPr/>
          <p:nvPr/>
        </p:nvSpPr>
        <p:spPr>
          <a:xfrm>
            <a:off x="8751094" y="5387177"/>
            <a:ext cx="5179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886F9B-7F07-4513-ADC5-667419EA5AC4}"/>
              </a:ext>
            </a:extLst>
          </p:cNvPr>
          <p:cNvCxnSpPr/>
          <p:nvPr/>
        </p:nvCxnSpPr>
        <p:spPr>
          <a:xfrm>
            <a:off x="8672513" y="5339953"/>
            <a:ext cx="97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F77CE5-4564-4172-BA57-58F1AC72359D}"/>
              </a:ext>
            </a:extLst>
          </p:cNvPr>
          <p:cNvSpPr txBox="1"/>
          <p:nvPr/>
        </p:nvSpPr>
        <p:spPr>
          <a:xfrm>
            <a:off x="8624464" y="4853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BBD5B9-03F0-46B7-9408-5092C51A441F}"/>
              </a:ext>
            </a:extLst>
          </p:cNvPr>
          <p:cNvSpPr/>
          <p:nvPr/>
        </p:nvSpPr>
        <p:spPr>
          <a:xfrm>
            <a:off x="514520" y="48090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545416-4D97-4002-B18E-C0160EB933F1}"/>
              </a:ext>
            </a:extLst>
          </p:cNvPr>
          <p:cNvSpPr/>
          <p:nvPr/>
        </p:nvSpPr>
        <p:spPr>
          <a:xfrm>
            <a:off x="514520" y="50931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FA073B-34BA-4292-809A-656EA2786FD6}"/>
              </a:ext>
            </a:extLst>
          </p:cNvPr>
          <p:cNvSpPr/>
          <p:nvPr/>
        </p:nvSpPr>
        <p:spPr>
          <a:xfrm>
            <a:off x="514520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30C829-805F-4F10-8A5B-E973DF498DAC}"/>
              </a:ext>
            </a:extLst>
          </p:cNvPr>
          <p:cNvSpPr/>
          <p:nvPr/>
        </p:nvSpPr>
        <p:spPr>
          <a:xfrm>
            <a:off x="514520" y="56614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A0B7F-72AF-4C46-8BF3-06513D2C95BE}"/>
              </a:ext>
            </a:extLst>
          </p:cNvPr>
          <p:cNvSpPr txBox="1"/>
          <p:nvPr/>
        </p:nvSpPr>
        <p:spPr>
          <a:xfrm>
            <a:off x="865254" y="50577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6F2CBF-C28F-42EF-9F26-75795D4B41F5}"/>
              </a:ext>
            </a:extLst>
          </p:cNvPr>
          <p:cNvSpPr/>
          <p:nvPr/>
        </p:nvSpPr>
        <p:spPr>
          <a:xfrm>
            <a:off x="1212346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19A583-BD11-4DF3-9DCF-686A758E8105}"/>
              </a:ext>
            </a:extLst>
          </p:cNvPr>
          <p:cNvSpPr/>
          <p:nvPr/>
        </p:nvSpPr>
        <p:spPr>
          <a:xfrm>
            <a:off x="1501022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A24EF-3C60-4E3D-A58B-6D3C4F7C8372}"/>
              </a:ext>
            </a:extLst>
          </p:cNvPr>
          <p:cNvSpPr/>
          <p:nvPr/>
        </p:nvSpPr>
        <p:spPr>
          <a:xfrm>
            <a:off x="1789698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47A476-609C-4622-AA3A-52FAE7318398}"/>
              </a:ext>
            </a:extLst>
          </p:cNvPr>
          <p:cNvSpPr/>
          <p:nvPr/>
        </p:nvSpPr>
        <p:spPr>
          <a:xfrm>
            <a:off x="2078374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A2A-501C-432A-87F0-D82643A853DD}"/>
              </a:ext>
            </a:extLst>
          </p:cNvPr>
          <p:cNvSpPr txBox="1"/>
          <p:nvPr/>
        </p:nvSpPr>
        <p:spPr>
          <a:xfrm>
            <a:off x="222326" y="59455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01B10C-8D83-4E7D-AA15-EC6FF560A1BB}"/>
              </a:ext>
            </a:extLst>
          </p:cNvPr>
          <p:cNvSpPr txBox="1"/>
          <p:nvPr/>
        </p:nvSpPr>
        <p:spPr>
          <a:xfrm>
            <a:off x="1249513" y="59299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1542FF-CE99-4826-8823-7D1CD7C9858F}"/>
              </a:ext>
            </a:extLst>
          </p:cNvPr>
          <p:cNvSpPr txBox="1"/>
          <p:nvPr/>
        </p:nvSpPr>
        <p:spPr>
          <a:xfrm>
            <a:off x="2545965" y="51131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AE9369-EF6A-4305-B949-7029EC16EDB7}"/>
              </a:ext>
            </a:extLst>
          </p:cNvPr>
          <p:cNvSpPr txBox="1"/>
          <p:nvPr/>
        </p:nvSpPr>
        <p:spPr>
          <a:xfrm>
            <a:off x="306500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80ADEF-38B7-4137-98D1-B2232C3DAA16}"/>
              </a:ext>
            </a:extLst>
          </p:cNvPr>
          <p:cNvSpPr txBox="1"/>
          <p:nvPr/>
        </p:nvSpPr>
        <p:spPr>
          <a:xfrm>
            <a:off x="2686047" y="441679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BF987F-B47A-49C8-ADA9-8A7255E22339}"/>
              </a:ext>
            </a:extLst>
          </p:cNvPr>
          <p:cNvSpPr/>
          <p:nvPr/>
        </p:nvSpPr>
        <p:spPr>
          <a:xfrm>
            <a:off x="2983399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771D5E-0AD8-420B-BA96-ECA861707AC9}"/>
              </a:ext>
            </a:extLst>
          </p:cNvPr>
          <p:cNvSpPr/>
          <p:nvPr/>
        </p:nvSpPr>
        <p:spPr>
          <a:xfrm>
            <a:off x="3272075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92E858-8317-48A5-8AB0-D583F1F34972}"/>
              </a:ext>
            </a:extLst>
          </p:cNvPr>
          <p:cNvSpPr/>
          <p:nvPr/>
        </p:nvSpPr>
        <p:spPr>
          <a:xfrm>
            <a:off x="3560751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CF8A45-39A3-4141-8E51-696ED6EBDEB2}"/>
              </a:ext>
            </a:extLst>
          </p:cNvPr>
          <p:cNvSpPr/>
          <p:nvPr/>
        </p:nvSpPr>
        <p:spPr>
          <a:xfrm>
            <a:off x="3849427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13B5FE6-F025-4EE5-81FC-75F24E985825}"/>
              </a:ext>
            </a:extLst>
          </p:cNvPr>
          <p:cNvSpPr/>
          <p:nvPr/>
        </p:nvSpPr>
        <p:spPr>
          <a:xfrm>
            <a:off x="2983076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8DF6B7D-847B-4F09-B98C-A69A6E161088}"/>
              </a:ext>
            </a:extLst>
          </p:cNvPr>
          <p:cNvSpPr/>
          <p:nvPr/>
        </p:nvSpPr>
        <p:spPr>
          <a:xfrm>
            <a:off x="3271752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310043-26E5-41F4-9526-5931F1437FC9}"/>
              </a:ext>
            </a:extLst>
          </p:cNvPr>
          <p:cNvSpPr/>
          <p:nvPr/>
        </p:nvSpPr>
        <p:spPr>
          <a:xfrm>
            <a:off x="3560428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121762F-0C4F-4ADB-A89B-62B3C7DACA85}"/>
              </a:ext>
            </a:extLst>
          </p:cNvPr>
          <p:cNvSpPr/>
          <p:nvPr/>
        </p:nvSpPr>
        <p:spPr>
          <a:xfrm>
            <a:off x="3849104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ED7E25-DBBD-4D32-9EBD-D7D4AE4FE3C4}"/>
              </a:ext>
            </a:extLst>
          </p:cNvPr>
          <p:cNvSpPr/>
          <p:nvPr/>
        </p:nvSpPr>
        <p:spPr>
          <a:xfrm>
            <a:off x="2982753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B116E1-48E6-44E5-BD76-F3E635848B5F}"/>
              </a:ext>
            </a:extLst>
          </p:cNvPr>
          <p:cNvSpPr/>
          <p:nvPr/>
        </p:nvSpPr>
        <p:spPr>
          <a:xfrm>
            <a:off x="3271429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D7A092D-557B-4D20-8E7A-619A414A3942}"/>
              </a:ext>
            </a:extLst>
          </p:cNvPr>
          <p:cNvSpPr/>
          <p:nvPr/>
        </p:nvSpPr>
        <p:spPr>
          <a:xfrm>
            <a:off x="3560105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5ABA4B3-33A8-47B4-A83C-136873F7CC39}"/>
              </a:ext>
            </a:extLst>
          </p:cNvPr>
          <p:cNvSpPr/>
          <p:nvPr/>
        </p:nvSpPr>
        <p:spPr>
          <a:xfrm>
            <a:off x="3848781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B9D434-A9FA-425E-A2AD-8B7F0E6C8B32}"/>
              </a:ext>
            </a:extLst>
          </p:cNvPr>
          <p:cNvSpPr/>
          <p:nvPr/>
        </p:nvSpPr>
        <p:spPr>
          <a:xfrm>
            <a:off x="2982430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82213-1015-4A14-B987-493B1707BEA9}"/>
              </a:ext>
            </a:extLst>
          </p:cNvPr>
          <p:cNvSpPr/>
          <p:nvPr/>
        </p:nvSpPr>
        <p:spPr>
          <a:xfrm>
            <a:off x="3271106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7B89495-B151-45EA-8FF2-485681266DB6}"/>
              </a:ext>
            </a:extLst>
          </p:cNvPr>
          <p:cNvSpPr/>
          <p:nvPr/>
        </p:nvSpPr>
        <p:spPr>
          <a:xfrm>
            <a:off x="3559782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DFA5B6-8C71-4E68-8DE4-A1ADED16697A}"/>
              </a:ext>
            </a:extLst>
          </p:cNvPr>
          <p:cNvSpPr/>
          <p:nvPr/>
        </p:nvSpPr>
        <p:spPr>
          <a:xfrm>
            <a:off x="3848458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2CB7FA-1FBE-40A5-BEE7-84692EA2CF81}"/>
              </a:ext>
            </a:extLst>
          </p:cNvPr>
          <p:cNvSpPr/>
          <p:nvPr/>
        </p:nvSpPr>
        <p:spPr>
          <a:xfrm>
            <a:off x="4855588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6FC302-2F40-4580-96A0-032A831F3254}"/>
              </a:ext>
            </a:extLst>
          </p:cNvPr>
          <p:cNvSpPr/>
          <p:nvPr/>
        </p:nvSpPr>
        <p:spPr>
          <a:xfrm>
            <a:off x="5144264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C4F06F-B503-42CE-A573-FE109A03064F}"/>
              </a:ext>
            </a:extLst>
          </p:cNvPr>
          <p:cNvSpPr/>
          <p:nvPr/>
        </p:nvSpPr>
        <p:spPr>
          <a:xfrm>
            <a:off x="5432940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8BACFD3-C536-4ED6-85C5-66E36A90512B}"/>
              </a:ext>
            </a:extLst>
          </p:cNvPr>
          <p:cNvSpPr/>
          <p:nvPr/>
        </p:nvSpPr>
        <p:spPr>
          <a:xfrm>
            <a:off x="4855265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9D03C28-3264-421B-9D56-01D5EA543712}"/>
              </a:ext>
            </a:extLst>
          </p:cNvPr>
          <p:cNvSpPr/>
          <p:nvPr/>
        </p:nvSpPr>
        <p:spPr>
          <a:xfrm>
            <a:off x="5143941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6C3DBE4-E661-42D1-B87F-026279C0CF6F}"/>
              </a:ext>
            </a:extLst>
          </p:cNvPr>
          <p:cNvSpPr/>
          <p:nvPr/>
        </p:nvSpPr>
        <p:spPr>
          <a:xfrm>
            <a:off x="5432617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B7FD0-A722-4ADB-AD19-7E4B15A95B06}"/>
              </a:ext>
            </a:extLst>
          </p:cNvPr>
          <p:cNvSpPr/>
          <p:nvPr/>
        </p:nvSpPr>
        <p:spPr>
          <a:xfrm>
            <a:off x="4854942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F4CAC94-A3CE-419C-B0B2-331E5383EDFE}"/>
              </a:ext>
            </a:extLst>
          </p:cNvPr>
          <p:cNvSpPr/>
          <p:nvPr/>
        </p:nvSpPr>
        <p:spPr>
          <a:xfrm>
            <a:off x="5143618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3C9B50D-51E6-4A92-A7A6-75043B811D6E}"/>
              </a:ext>
            </a:extLst>
          </p:cNvPr>
          <p:cNvSpPr/>
          <p:nvPr/>
        </p:nvSpPr>
        <p:spPr>
          <a:xfrm>
            <a:off x="5432294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B54E9D2-4A28-4E3C-ACB8-C3EA670DEEDE}"/>
              </a:ext>
            </a:extLst>
          </p:cNvPr>
          <p:cNvSpPr/>
          <p:nvPr/>
        </p:nvSpPr>
        <p:spPr>
          <a:xfrm>
            <a:off x="4354398" y="5195292"/>
            <a:ext cx="352850" cy="2893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E03DFF-7ABE-4F2F-AC5A-93F1DFEC9149}"/>
              </a:ext>
            </a:extLst>
          </p:cNvPr>
          <p:cNvSpPr txBox="1"/>
          <p:nvPr/>
        </p:nvSpPr>
        <p:spPr>
          <a:xfrm>
            <a:off x="4678977" y="461065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</p:spTree>
    <p:extLst>
      <p:ext uri="{BB962C8B-B14F-4D97-AF65-F5344CB8AC3E}">
        <p14:creationId xmlns:p14="http://schemas.microsoft.com/office/powerpoint/2010/main" val="23077333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96029" y="581271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 =&gt; (1,3,3,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83794" y="34290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673955" y="784888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1945802" y="1397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2B04F8-C2AE-43D8-961D-F888936BFE7D}"/>
              </a:ext>
            </a:extLst>
          </p:cNvPr>
          <p:cNvSpPr txBox="1"/>
          <p:nvPr/>
        </p:nvSpPr>
        <p:spPr>
          <a:xfrm>
            <a:off x="4390701" y="485627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C2BE0-811F-45C1-9E47-ECA55F0E87EA}"/>
              </a:ext>
            </a:extLst>
          </p:cNvPr>
          <p:cNvSpPr txBox="1"/>
          <p:nvPr/>
        </p:nvSpPr>
        <p:spPr>
          <a:xfrm>
            <a:off x="4989086" y="4887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3" y="470530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41222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1106155" y="192097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81673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92203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709207" y="25176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664246" y="282853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517976" y="3258294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517976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517976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517976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828869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828869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828869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1139762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1139762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1139762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1450655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1450655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1450655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517976" y="5441767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517976" y="5746200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0" y="1185451"/>
            <a:ext cx="8225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3, 4, 5,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1D7E62-A7CD-4B0C-8A18-CAFA6A625348}"/>
              </a:ext>
            </a:extLst>
          </p:cNvPr>
          <p:cNvSpPr txBox="1"/>
          <p:nvPr/>
        </p:nvSpPr>
        <p:spPr>
          <a:xfrm>
            <a:off x="1899858" y="753318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(9,4)=&gt;(1,3,3,1,2,2) =&gt; 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9F305C-D30D-43C8-B84B-2A26EA38ED80}"/>
              </a:ext>
            </a:extLst>
          </p:cNvPr>
          <p:cNvSpPr txBox="1"/>
          <p:nvPr/>
        </p:nvSpPr>
        <p:spPr>
          <a:xfrm>
            <a:off x="2113262" y="2828534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(1,3,3,1,2,2) =&gt;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8AADFF-B8E3-4603-8084-4398B10C7E3D}"/>
              </a:ext>
            </a:extLst>
          </p:cNvPr>
          <p:cNvSpPr txBox="1"/>
          <p:nvPr/>
        </p:nvSpPr>
        <p:spPr>
          <a:xfrm>
            <a:off x="4381900" y="282853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901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17B58E8-8EDE-4F72-B4C6-A4E9B18ABBAC}"/>
              </a:ext>
            </a:extLst>
          </p:cNvPr>
          <p:cNvSpPr/>
          <p:nvPr/>
        </p:nvSpPr>
        <p:spPr>
          <a:xfrm>
            <a:off x="1661828" y="3949359"/>
            <a:ext cx="1642253" cy="164225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403639" y="925992"/>
            <a:ext cx="8937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8AADFF-B8E3-4603-8084-4398B10C7E3D}"/>
              </a:ext>
            </a:extLst>
          </p:cNvPr>
          <p:cNvSpPr txBox="1"/>
          <p:nvPr/>
        </p:nvSpPr>
        <p:spPr>
          <a:xfrm>
            <a:off x="1417257" y="3416829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(1,1,2,2,3,3) =&gt; (1,1,4,4)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69160D3-AB12-421A-9514-D9BA70DDD27D}"/>
              </a:ext>
            </a:extLst>
          </p:cNvPr>
          <p:cNvSpPr/>
          <p:nvPr/>
        </p:nvSpPr>
        <p:spPr>
          <a:xfrm>
            <a:off x="3793512" y="4065050"/>
            <a:ext cx="6455864" cy="1642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3387A0-782F-4969-9DF6-93168D194C8F}"/>
              </a:ext>
            </a:extLst>
          </p:cNvPr>
          <p:cNvSpPr/>
          <p:nvPr/>
        </p:nvSpPr>
        <p:spPr>
          <a:xfrm>
            <a:off x="3842492" y="4115248"/>
            <a:ext cx="6357862" cy="15399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86FF31-BB4F-4FFF-AC28-8DFA976EAB0C}"/>
              </a:ext>
            </a:extLst>
          </p:cNvPr>
          <p:cNvSpPr/>
          <p:nvPr/>
        </p:nvSpPr>
        <p:spPr>
          <a:xfrm>
            <a:off x="3888925" y="4170245"/>
            <a:ext cx="6269760" cy="701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C8280A8-B7F9-45DA-99BA-4D715C1BFD9A}"/>
              </a:ext>
            </a:extLst>
          </p:cNvPr>
          <p:cNvSpPr/>
          <p:nvPr/>
        </p:nvSpPr>
        <p:spPr>
          <a:xfrm>
            <a:off x="3935400" y="4209316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3B6F8B-B47A-451A-A13C-66E87045F4B2}"/>
              </a:ext>
            </a:extLst>
          </p:cNvPr>
          <p:cNvSpPr/>
          <p:nvPr/>
        </p:nvSpPr>
        <p:spPr>
          <a:xfrm>
            <a:off x="7020080" y="4210171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0F15DD-0E1F-4C45-9AEF-F9CBD6286658}"/>
              </a:ext>
            </a:extLst>
          </p:cNvPr>
          <p:cNvSpPr/>
          <p:nvPr/>
        </p:nvSpPr>
        <p:spPr>
          <a:xfrm>
            <a:off x="3981833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1A3E2F-D4BE-4886-BF45-9491C328D05B}"/>
              </a:ext>
            </a:extLst>
          </p:cNvPr>
          <p:cNvSpPr/>
          <p:nvPr/>
        </p:nvSpPr>
        <p:spPr>
          <a:xfrm>
            <a:off x="4976628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9E4DD73-FB7B-4314-9CE2-CA31BDE55A4C}"/>
              </a:ext>
            </a:extLst>
          </p:cNvPr>
          <p:cNvSpPr/>
          <p:nvPr/>
        </p:nvSpPr>
        <p:spPr>
          <a:xfrm>
            <a:off x="5971424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DFA2EC-14E5-4AF6-A266-425DE13C4743}"/>
              </a:ext>
            </a:extLst>
          </p:cNvPr>
          <p:cNvSpPr/>
          <p:nvPr/>
        </p:nvSpPr>
        <p:spPr>
          <a:xfrm>
            <a:off x="4024941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35E5E5-ACA1-4780-99B8-E0F00413B095}"/>
              </a:ext>
            </a:extLst>
          </p:cNvPr>
          <p:cNvSpPr/>
          <p:nvPr/>
        </p:nvSpPr>
        <p:spPr>
          <a:xfrm>
            <a:off x="4325836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127568-078A-4970-BDFC-BCA7572883C8}"/>
              </a:ext>
            </a:extLst>
          </p:cNvPr>
          <p:cNvSpPr/>
          <p:nvPr/>
        </p:nvSpPr>
        <p:spPr>
          <a:xfrm>
            <a:off x="4626731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729D96-217B-4321-9303-1CDAE38EE7EF}"/>
              </a:ext>
            </a:extLst>
          </p:cNvPr>
          <p:cNvSpPr/>
          <p:nvPr/>
        </p:nvSpPr>
        <p:spPr>
          <a:xfrm>
            <a:off x="5025544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1054CE-B567-4B62-ADC1-DE447BCA89FD}"/>
              </a:ext>
            </a:extLst>
          </p:cNvPr>
          <p:cNvSpPr/>
          <p:nvPr/>
        </p:nvSpPr>
        <p:spPr>
          <a:xfrm>
            <a:off x="5326440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FC8094-5F94-480F-A85B-5CA1B88E1932}"/>
              </a:ext>
            </a:extLst>
          </p:cNvPr>
          <p:cNvSpPr/>
          <p:nvPr/>
        </p:nvSpPr>
        <p:spPr>
          <a:xfrm>
            <a:off x="5627334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5F83954-409B-4086-9B61-C851A2F0970E}"/>
              </a:ext>
            </a:extLst>
          </p:cNvPr>
          <p:cNvSpPr/>
          <p:nvPr/>
        </p:nvSpPr>
        <p:spPr>
          <a:xfrm>
            <a:off x="6026149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AF55AF-781D-4860-9761-BE857467AB87}"/>
              </a:ext>
            </a:extLst>
          </p:cNvPr>
          <p:cNvSpPr/>
          <p:nvPr/>
        </p:nvSpPr>
        <p:spPr>
          <a:xfrm>
            <a:off x="6327043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7FAC-F431-481F-9D1C-7499B6791AFC}"/>
              </a:ext>
            </a:extLst>
          </p:cNvPr>
          <p:cNvSpPr/>
          <p:nvPr/>
        </p:nvSpPr>
        <p:spPr>
          <a:xfrm>
            <a:off x="6627938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D51A15F-ED49-43DF-87D7-253A2588B42F}"/>
              </a:ext>
            </a:extLst>
          </p:cNvPr>
          <p:cNvSpPr/>
          <p:nvPr/>
        </p:nvSpPr>
        <p:spPr>
          <a:xfrm>
            <a:off x="7066513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55C685A-8013-4913-B286-90C596D75613}"/>
              </a:ext>
            </a:extLst>
          </p:cNvPr>
          <p:cNvSpPr/>
          <p:nvPr/>
        </p:nvSpPr>
        <p:spPr>
          <a:xfrm>
            <a:off x="8061308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ADFD669-6CA9-4013-A50B-4B4DD7A31834}"/>
              </a:ext>
            </a:extLst>
          </p:cNvPr>
          <p:cNvSpPr/>
          <p:nvPr/>
        </p:nvSpPr>
        <p:spPr>
          <a:xfrm>
            <a:off x="9056104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4D614D6-5A7D-4D49-970E-36C211EF8FE4}"/>
              </a:ext>
            </a:extLst>
          </p:cNvPr>
          <p:cNvSpPr/>
          <p:nvPr/>
        </p:nvSpPr>
        <p:spPr>
          <a:xfrm>
            <a:off x="7109620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616EF3-D1E5-40F9-8F80-E04F86098006}"/>
              </a:ext>
            </a:extLst>
          </p:cNvPr>
          <p:cNvSpPr/>
          <p:nvPr/>
        </p:nvSpPr>
        <p:spPr>
          <a:xfrm>
            <a:off x="7410516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8E78CA-AEF3-41D9-BCA0-18B7CAEB246D}"/>
              </a:ext>
            </a:extLst>
          </p:cNvPr>
          <p:cNvSpPr/>
          <p:nvPr/>
        </p:nvSpPr>
        <p:spPr>
          <a:xfrm>
            <a:off x="7711410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4694D9-04C7-4412-873A-493104B9A373}"/>
              </a:ext>
            </a:extLst>
          </p:cNvPr>
          <p:cNvSpPr/>
          <p:nvPr/>
        </p:nvSpPr>
        <p:spPr>
          <a:xfrm>
            <a:off x="8110225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770D1D1-81C7-4B6A-AC0C-2B9F2EF7230D}"/>
              </a:ext>
            </a:extLst>
          </p:cNvPr>
          <p:cNvSpPr/>
          <p:nvPr/>
        </p:nvSpPr>
        <p:spPr>
          <a:xfrm>
            <a:off x="8411119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F04925-FE45-44DF-B44A-FE243066D450}"/>
              </a:ext>
            </a:extLst>
          </p:cNvPr>
          <p:cNvSpPr/>
          <p:nvPr/>
        </p:nvSpPr>
        <p:spPr>
          <a:xfrm>
            <a:off x="8712014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1F19EB-6897-48CD-88C3-DF92887B9B3D}"/>
              </a:ext>
            </a:extLst>
          </p:cNvPr>
          <p:cNvSpPr/>
          <p:nvPr/>
        </p:nvSpPr>
        <p:spPr>
          <a:xfrm>
            <a:off x="9110828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B57943-5A5D-4B6D-A84C-7D324EE856DD}"/>
              </a:ext>
            </a:extLst>
          </p:cNvPr>
          <p:cNvSpPr/>
          <p:nvPr/>
        </p:nvSpPr>
        <p:spPr>
          <a:xfrm>
            <a:off x="9411723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BB48BA6-8DBD-460A-BC05-A607CB18E746}"/>
              </a:ext>
            </a:extLst>
          </p:cNvPr>
          <p:cNvSpPr/>
          <p:nvPr/>
        </p:nvSpPr>
        <p:spPr>
          <a:xfrm>
            <a:off x="9712618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37194A-0C91-4566-964D-A61D2B715949}"/>
              </a:ext>
            </a:extLst>
          </p:cNvPr>
          <p:cNvSpPr/>
          <p:nvPr/>
        </p:nvSpPr>
        <p:spPr>
          <a:xfrm>
            <a:off x="3885200" y="4898976"/>
            <a:ext cx="6269760" cy="701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C99D3C-6724-46B7-89E9-5D11492A7A2D}"/>
              </a:ext>
            </a:extLst>
          </p:cNvPr>
          <p:cNvSpPr/>
          <p:nvPr/>
        </p:nvSpPr>
        <p:spPr>
          <a:xfrm>
            <a:off x="3931675" y="4938047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1E4278F-C742-49FF-A619-59AAAC4B8118}"/>
              </a:ext>
            </a:extLst>
          </p:cNvPr>
          <p:cNvSpPr/>
          <p:nvPr/>
        </p:nvSpPr>
        <p:spPr>
          <a:xfrm>
            <a:off x="7016355" y="4938902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125364-1B54-461F-AB56-8A7567E8F18B}"/>
              </a:ext>
            </a:extLst>
          </p:cNvPr>
          <p:cNvSpPr/>
          <p:nvPr/>
        </p:nvSpPr>
        <p:spPr>
          <a:xfrm>
            <a:off x="3978108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0FA019-F8C1-478E-BCEE-D6F8196DDFD8}"/>
              </a:ext>
            </a:extLst>
          </p:cNvPr>
          <p:cNvSpPr/>
          <p:nvPr/>
        </p:nvSpPr>
        <p:spPr>
          <a:xfrm>
            <a:off x="4972904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2891D3-6472-4FE2-8E41-1B2C1D068C9D}"/>
              </a:ext>
            </a:extLst>
          </p:cNvPr>
          <p:cNvSpPr/>
          <p:nvPr/>
        </p:nvSpPr>
        <p:spPr>
          <a:xfrm>
            <a:off x="5967699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A0DF71D-819C-4EFA-B0B6-9752A47F4465}"/>
              </a:ext>
            </a:extLst>
          </p:cNvPr>
          <p:cNvSpPr/>
          <p:nvPr/>
        </p:nvSpPr>
        <p:spPr>
          <a:xfrm>
            <a:off x="4021216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951A0E-F6A5-417F-8933-916C9BB489E2}"/>
              </a:ext>
            </a:extLst>
          </p:cNvPr>
          <p:cNvSpPr/>
          <p:nvPr/>
        </p:nvSpPr>
        <p:spPr>
          <a:xfrm>
            <a:off x="4322111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9D36F1B-D2F6-4487-B550-1B142AFEEDCE}"/>
              </a:ext>
            </a:extLst>
          </p:cNvPr>
          <p:cNvSpPr/>
          <p:nvPr/>
        </p:nvSpPr>
        <p:spPr>
          <a:xfrm>
            <a:off x="4623006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15B129-FEBB-4035-AF86-9B2AB7CE1E91}"/>
              </a:ext>
            </a:extLst>
          </p:cNvPr>
          <p:cNvSpPr/>
          <p:nvPr/>
        </p:nvSpPr>
        <p:spPr>
          <a:xfrm>
            <a:off x="5021820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67F6258-B1ED-4866-96EE-373F4A9DE25C}"/>
              </a:ext>
            </a:extLst>
          </p:cNvPr>
          <p:cNvSpPr/>
          <p:nvPr/>
        </p:nvSpPr>
        <p:spPr>
          <a:xfrm>
            <a:off x="5322715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BF845A-F6C4-4EE3-9094-913D3E1F57EF}"/>
              </a:ext>
            </a:extLst>
          </p:cNvPr>
          <p:cNvSpPr/>
          <p:nvPr/>
        </p:nvSpPr>
        <p:spPr>
          <a:xfrm>
            <a:off x="5623609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C65983-2C41-4266-B687-CC02874A7B7D}"/>
              </a:ext>
            </a:extLst>
          </p:cNvPr>
          <p:cNvSpPr/>
          <p:nvPr/>
        </p:nvSpPr>
        <p:spPr>
          <a:xfrm>
            <a:off x="6022424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3B04D1-251F-4246-A709-C42A54697092}"/>
              </a:ext>
            </a:extLst>
          </p:cNvPr>
          <p:cNvSpPr/>
          <p:nvPr/>
        </p:nvSpPr>
        <p:spPr>
          <a:xfrm>
            <a:off x="6323318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593F45F-8EC2-45BE-9E44-375950D1338F}"/>
              </a:ext>
            </a:extLst>
          </p:cNvPr>
          <p:cNvSpPr/>
          <p:nvPr/>
        </p:nvSpPr>
        <p:spPr>
          <a:xfrm>
            <a:off x="6624213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92F83D-14D4-436F-AFC5-984814F7AEEE}"/>
              </a:ext>
            </a:extLst>
          </p:cNvPr>
          <p:cNvSpPr/>
          <p:nvPr/>
        </p:nvSpPr>
        <p:spPr>
          <a:xfrm>
            <a:off x="7062788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EFB7499-1A26-4FE8-9813-0CA6EE8C025D}"/>
              </a:ext>
            </a:extLst>
          </p:cNvPr>
          <p:cNvSpPr/>
          <p:nvPr/>
        </p:nvSpPr>
        <p:spPr>
          <a:xfrm>
            <a:off x="8057583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203D2B-8116-47AD-A1F8-5323EC5B47C1}"/>
              </a:ext>
            </a:extLst>
          </p:cNvPr>
          <p:cNvSpPr/>
          <p:nvPr/>
        </p:nvSpPr>
        <p:spPr>
          <a:xfrm>
            <a:off x="9052379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66EE5B5-1CA5-45A5-A236-B7E8EFE244BC}"/>
              </a:ext>
            </a:extLst>
          </p:cNvPr>
          <p:cNvSpPr/>
          <p:nvPr/>
        </p:nvSpPr>
        <p:spPr>
          <a:xfrm>
            <a:off x="7105896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4C9D83-A21A-4666-B7F2-D0DC0ACD413F}"/>
              </a:ext>
            </a:extLst>
          </p:cNvPr>
          <p:cNvSpPr/>
          <p:nvPr/>
        </p:nvSpPr>
        <p:spPr>
          <a:xfrm>
            <a:off x="7406791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E56B32-9C37-4208-B0A6-EA5567FF041C}"/>
              </a:ext>
            </a:extLst>
          </p:cNvPr>
          <p:cNvSpPr/>
          <p:nvPr/>
        </p:nvSpPr>
        <p:spPr>
          <a:xfrm>
            <a:off x="7707686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40911A-4379-4E88-B48B-680669D1FD37}"/>
              </a:ext>
            </a:extLst>
          </p:cNvPr>
          <p:cNvSpPr/>
          <p:nvPr/>
        </p:nvSpPr>
        <p:spPr>
          <a:xfrm>
            <a:off x="8106500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5BD9E7-0592-440F-B5C3-B3A8C983B7F2}"/>
              </a:ext>
            </a:extLst>
          </p:cNvPr>
          <p:cNvSpPr/>
          <p:nvPr/>
        </p:nvSpPr>
        <p:spPr>
          <a:xfrm>
            <a:off x="8407395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FC00177-37EC-4002-9205-1381B34936D5}"/>
              </a:ext>
            </a:extLst>
          </p:cNvPr>
          <p:cNvSpPr/>
          <p:nvPr/>
        </p:nvSpPr>
        <p:spPr>
          <a:xfrm>
            <a:off x="8708289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A027AB-765A-40D6-A998-9ACD5C510280}"/>
              </a:ext>
            </a:extLst>
          </p:cNvPr>
          <p:cNvSpPr/>
          <p:nvPr/>
        </p:nvSpPr>
        <p:spPr>
          <a:xfrm>
            <a:off x="9107104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733F5E9-A8B5-44CA-AAC7-58F539826A61}"/>
              </a:ext>
            </a:extLst>
          </p:cNvPr>
          <p:cNvSpPr/>
          <p:nvPr/>
        </p:nvSpPr>
        <p:spPr>
          <a:xfrm>
            <a:off x="9407998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9E6C94-3E08-42C6-B0E1-281715428964}"/>
              </a:ext>
            </a:extLst>
          </p:cNvPr>
          <p:cNvSpPr/>
          <p:nvPr/>
        </p:nvSpPr>
        <p:spPr>
          <a:xfrm>
            <a:off x="9708893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DEFE58F-1A9C-48E5-BB83-FA21406F22A9}"/>
              </a:ext>
            </a:extLst>
          </p:cNvPr>
          <p:cNvSpPr/>
          <p:nvPr/>
        </p:nvSpPr>
        <p:spPr>
          <a:xfrm flipH="1">
            <a:off x="3385503" y="4691741"/>
            <a:ext cx="315532" cy="35940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47DC934-B9FE-4667-89D3-02EA68262647}"/>
              </a:ext>
            </a:extLst>
          </p:cNvPr>
          <p:cNvSpPr txBox="1"/>
          <p:nvPr/>
        </p:nvSpPr>
        <p:spPr>
          <a:xfrm>
            <a:off x="2354786" y="30011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A0F0079-794D-4861-885C-73AA8271E6E3}"/>
              </a:ext>
            </a:extLst>
          </p:cNvPr>
          <p:cNvSpPr/>
          <p:nvPr/>
        </p:nvSpPr>
        <p:spPr>
          <a:xfrm>
            <a:off x="1717729" y="3998583"/>
            <a:ext cx="1548171" cy="154817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7E39DA-9DD2-41D0-B2DE-0BB089027D27}"/>
              </a:ext>
            </a:extLst>
          </p:cNvPr>
          <p:cNvSpPr/>
          <p:nvPr/>
        </p:nvSpPr>
        <p:spPr>
          <a:xfrm>
            <a:off x="1775983" y="4046417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A8255C-4EF7-44F9-8F40-5876695BCB0B}"/>
              </a:ext>
            </a:extLst>
          </p:cNvPr>
          <p:cNvSpPr/>
          <p:nvPr/>
        </p:nvSpPr>
        <p:spPr>
          <a:xfrm>
            <a:off x="2133708" y="4046416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2B6913C-5023-4F23-9EDE-E8B269D382D0}"/>
              </a:ext>
            </a:extLst>
          </p:cNvPr>
          <p:cNvSpPr/>
          <p:nvPr/>
        </p:nvSpPr>
        <p:spPr>
          <a:xfrm>
            <a:off x="2491433" y="4046415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AE2F99-68D5-48C3-9D50-45E69BAA68FC}"/>
              </a:ext>
            </a:extLst>
          </p:cNvPr>
          <p:cNvSpPr/>
          <p:nvPr/>
        </p:nvSpPr>
        <p:spPr>
          <a:xfrm>
            <a:off x="2849158" y="4046414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53466A9-E585-4299-B423-8523F7FBF9B1}"/>
              </a:ext>
            </a:extLst>
          </p:cNvPr>
          <p:cNvSpPr/>
          <p:nvPr/>
        </p:nvSpPr>
        <p:spPr>
          <a:xfrm>
            <a:off x="1775983" y="4406049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617E599-F3D5-4043-B5C0-1E792869B5E2}"/>
              </a:ext>
            </a:extLst>
          </p:cNvPr>
          <p:cNvSpPr/>
          <p:nvPr/>
        </p:nvSpPr>
        <p:spPr>
          <a:xfrm>
            <a:off x="2133708" y="4406048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47D0E5E-401F-47F8-A3CB-61BEE4390530}"/>
              </a:ext>
            </a:extLst>
          </p:cNvPr>
          <p:cNvSpPr/>
          <p:nvPr/>
        </p:nvSpPr>
        <p:spPr>
          <a:xfrm>
            <a:off x="2491433" y="4406047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0102DFB-9B60-4D96-855F-0A4C8AD47A54}"/>
              </a:ext>
            </a:extLst>
          </p:cNvPr>
          <p:cNvSpPr/>
          <p:nvPr/>
        </p:nvSpPr>
        <p:spPr>
          <a:xfrm>
            <a:off x="2849158" y="4406046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C262BA3-B476-4787-9AFF-CF3F6120DD13}"/>
              </a:ext>
            </a:extLst>
          </p:cNvPr>
          <p:cNvSpPr/>
          <p:nvPr/>
        </p:nvSpPr>
        <p:spPr>
          <a:xfrm>
            <a:off x="1775983" y="4765681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C9B9871-0393-424A-94E3-49464377F577}"/>
              </a:ext>
            </a:extLst>
          </p:cNvPr>
          <p:cNvSpPr/>
          <p:nvPr/>
        </p:nvSpPr>
        <p:spPr>
          <a:xfrm>
            <a:off x="2133708" y="4765680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206F0FF-B57D-4BE8-8FA1-B581B7C7AF10}"/>
              </a:ext>
            </a:extLst>
          </p:cNvPr>
          <p:cNvSpPr/>
          <p:nvPr/>
        </p:nvSpPr>
        <p:spPr>
          <a:xfrm>
            <a:off x="2491433" y="4765679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D361FA-C1E4-453D-A661-62D3EA26DB48}"/>
              </a:ext>
            </a:extLst>
          </p:cNvPr>
          <p:cNvSpPr/>
          <p:nvPr/>
        </p:nvSpPr>
        <p:spPr>
          <a:xfrm>
            <a:off x="2849158" y="4765678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52B9F9A-6013-46A2-9840-3124E2870189}"/>
              </a:ext>
            </a:extLst>
          </p:cNvPr>
          <p:cNvSpPr/>
          <p:nvPr/>
        </p:nvSpPr>
        <p:spPr>
          <a:xfrm>
            <a:off x="1775983" y="5125313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C0C9BD3-02E4-41A7-A7B3-89F5BBECAACD}"/>
              </a:ext>
            </a:extLst>
          </p:cNvPr>
          <p:cNvSpPr/>
          <p:nvPr/>
        </p:nvSpPr>
        <p:spPr>
          <a:xfrm>
            <a:off x="2133708" y="5125312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7F9D72E-BC06-417A-A15F-AB095F0424C8}"/>
              </a:ext>
            </a:extLst>
          </p:cNvPr>
          <p:cNvSpPr/>
          <p:nvPr/>
        </p:nvSpPr>
        <p:spPr>
          <a:xfrm>
            <a:off x="2491433" y="5125311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F0C43FC-28D3-404D-BCCE-13D8A75CAF5E}"/>
              </a:ext>
            </a:extLst>
          </p:cNvPr>
          <p:cNvSpPr/>
          <p:nvPr/>
        </p:nvSpPr>
        <p:spPr>
          <a:xfrm>
            <a:off x="2849158" y="5125310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B9B9BB-3246-436E-AD4F-15BEBED0D3E5}"/>
              </a:ext>
            </a:extLst>
          </p:cNvPr>
          <p:cNvSpPr/>
          <p:nvPr/>
        </p:nvSpPr>
        <p:spPr>
          <a:xfrm>
            <a:off x="1779943" y="4031317"/>
            <a:ext cx="742028" cy="720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CFE0B88-B416-4D7B-B31A-9347B22F343C}"/>
              </a:ext>
            </a:extLst>
          </p:cNvPr>
          <p:cNvSpPr txBox="1"/>
          <p:nvPr/>
        </p:nvSpPr>
        <p:spPr>
          <a:xfrm>
            <a:off x="3786546" y="5774372"/>
            <a:ext cx="2470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FE47E-F593-41F7-9B7D-8684AEA5DEAE}"/>
              </a:ext>
            </a:extLst>
          </p:cNvPr>
          <p:cNvSpPr txBox="1"/>
          <p:nvPr/>
        </p:nvSpPr>
        <p:spPr>
          <a:xfrm>
            <a:off x="18808" y="249108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C*FH*FW)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1C4ADA7-08F5-48F9-9D15-817E2F1177E4}"/>
              </a:ext>
            </a:extLst>
          </p:cNvPr>
          <p:cNvSpPr/>
          <p:nvPr/>
        </p:nvSpPr>
        <p:spPr>
          <a:xfrm>
            <a:off x="92130" y="3429000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A8C84B4-F5F4-451F-8793-29CB049D28DA}"/>
              </a:ext>
            </a:extLst>
          </p:cNvPr>
          <p:cNvSpPr/>
          <p:nvPr/>
        </p:nvSpPr>
        <p:spPr>
          <a:xfrm>
            <a:off x="404346" y="3429000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0F99058-4C83-4843-BA28-D8192EB19192}"/>
              </a:ext>
            </a:extLst>
          </p:cNvPr>
          <p:cNvSpPr/>
          <p:nvPr/>
        </p:nvSpPr>
        <p:spPr>
          <a:xfrm>
            <a:off x="716562" y="3429000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3C5E7C1-4301-40C2-802F-A7C16B8C6820}"/>
              </a:ext>
            </a:extLst>
          </p:cNvPr>
          <p:cNvSpPr/>
          <p:nvPr/>
        </p:nvSpPr>
        <p:spPr>
          <a:xfrm>
            <a:off x="1028778" y="3429000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6ED9845-3C84-42EC-8F1D-0073F431BE9F}"/>
              </a:ext>
            </a:extLst>
          </p:cNvPr>
          <p:cNvSpPr/>
          <p:nvPr/>
        </p:nvSpPr>
        <p:spPr>
          <a:xfrm>
            <a:off x="92130" y="3741716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CFE8C3A-7D3A-4A4B-88E2-3F0F9EF2C213}"/>
              </a:ext>
            </a:extLst>
          </p:cNvPr>
          <p:cNvSpPr/>
          <p:nvPr/>
        </p:nvSpPr>
        <p:spPr>
          <a:xfrm>
            <a:off x="404346" y="3741716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F56BF2E-25B0-41CE-B0ED-5167D810B81B}"/>
              </a:ext>
            </a:extLst>
          </p:cNvPr>
          <p:cNvSpPr/>
          <p:nvPr/>
        </p:nvSpPr>
        <p:spPr>
          <a:xfrm>
            <a:off x="716562" y="3741716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50B33BC-300B-4703-8064-7B355875A3E3}"/>
              </a:ext>
            </a:extLst>
          </p:cNvPr>
          <p:cNvSpPr/>
          <p:nvPr/>
        </p:nvSpPr>
        <p:spPr>
          <a:xfrm>
            <a:off x="1028778" y="3741716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2763B4E-444A-4299-886B-69E54D7376EA}"/>
              </a:ext>
            </a:extLst>
          </p:cNvPr>
          <p:cNvSpPr/>
          <p:nvPr/>
        </p:nvSpPr>
        <p:spPr>
          <a:xfrm>
            <a:off x="92130" y="4054433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BE1A8E3-F7B7-4BA3-8FAE-E6FBCC023DBA}"/>
              </a:ext>
            </a:extLst>
          </p:cNvPr>
          <p:cNvSpPr/>
          <p:nvPr/>
        </p:nvSpPr>
        <p:spPr>
          <a:xfrm>
            <a:off x="404346" y="4054433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3142146-45BB-42D3-AD7F-AB73646C1477}"/>
              </a:ext>
            </a:extLst>
          </p:cNvPr>
          <p:cNvSpPr/>
          <p:nvPr/>
        </p:nvSpPr>
        <p:spPr>
          <a:xfrm>
            <a:off x="716562" y="4054433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2B0451-6EE2-4B37-A9CB-F5C35EA80C4C}"/>
              </a:ext>
            </a:extLst>
          </p:cNvPr>
          <p:cNvSpPr/>
          <p:nvPr/>
        </p:nvSpPr>
        <p:spPr>
          <a:xfrm>
            <a:off x="1028778" y="4054433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8DA840-6370-4243-8077-ECD88DA1447C}"/>
              </a:ext>
            </a:extLst>
          </p:cNvPr>
          <p:cNvSpPr/>
          <p:nvPr/>
        </p:nvSpPr>
        <p:spPr>
          <a:xfrm>
            <a:off x="92130" y="436714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DCB96E4-100A-40B8-A6BB-1AA7453D0377}"/>
              </a:ext>
            </a:extLst>
          </p:cNvPr>
          <p:cNvSpPr/>
          <p:nvPr/>
        </p:nvSpPr>
        <p:spPr>
          <a:xfrm>
            <a:off x="404346" y="436714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FE8CAB5-06A9-464B-B7EC-858A1DFAADBA}"/>
              </a:ext>
            </a:extLst>
          </p:cNvPr>
          <p:cNvSpPr/>
          <p:nvPr/>
        </p:nvSpPr>
        <p:spPr>
          <a:xfrm>
            <a:off x="716562" y="436714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AE0CDFD-2887-4DA2-83F8-3A2E54079463}"/>
              </a:ext>
            </a:extLst>
          </p:cNvPr>
          <p:cNvSpPr/>
          <p:nvPr/>
        </p:nvSpPr>
        <p:spPr>
          <a:xfrm>
            <a:off x="1028778" y="436714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06FA455-1979-4369-BBAA-3678C6881505}"/>
              </a:ext>
            </a:extLst>
          </p:cNvPr>
          <p:cNvSpPr/>
          <p:nvPr/>
        </p:nvSpPr>
        <p:spPr>
          <a:xfrm>
            <a:off x="92130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94024CE-959E-41BF-87D0-D493A5731EAF}"/>
              </a:ext>
            </a:extLst>
          </p:cNvPr>
          <p:cNvSpPr/>
          <p:nvPr/>
        </p:nvSpPr>
        <p:spPr>
          <a:xfrm>
            <a:off x="404346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A7F92E3-67C8-4189-B7A1-9AC0723BCEE9}"/>
              </a:ext>
            </a:extLst>
          </p:cNvPr>
          <p:cNvSpPr/>
          <p:nvPr/>
        </p:nvSpPr>
        <p:spPr>
          <a:xfrm>
            <a:off x="716562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F1956A7-7D22-451B-BFD9-0B18A7D810BC}"/>
              </a:ext>
            </a:extLst>
          </p:cNvPr>
          <p:cNvSpPr/>
          <p:nvPr/>
        </p:nvSpPr>
        <p:spPr>
          <a:xfrm>
            <a:off x="1028778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B593DDB-5B36-415A-B2C1-6A800C50E82B}"/>
              </a:ext>
            </a:extLst>
          </p:cNvPr>
          <p:cNvSpPr/>
          <p:nvPr/>
        </p:nvSpPr>
        <p:spPr>
          <a:xfrm>
            <a:off x="92130" y="4992581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19E871-F52A-4BAD-B3F4-DB0236552D96}"/>
              </a:ext>
            </a:extLst>
          </p:cNvPr>
          <p:cNvSpPr/>
          <p:nvPr/>
        </p:nvSpPr>
        <p:spPr>
          <a:xfrm>
            <a:off x="404346" y="4992581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455AFF-17B8-4B7A-8CE9-EF1C6C936270}"/>
              </a:ext>
            </a:extLst>
          </p:cNvPr>
          <p:cNvSpPr/>
          <p:nvPr/>
        </p:nvSpPr>
        <p:spPr>
          <a:xfrm>
            <a:off x="716562" y="4992581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E98B87B-77F0-4094-900B-B9BEC608BBA6}"/>
              </a:ext>
            </a:extLst>
          </p:cNvPr>
          <p:cNvSpPr/>
          <p:nvPr/>
        </p:nvSpPr>
        <p:spPr>
          <a:xfrm>
            <a:off x="1028778" y="4992581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D74AFFC-2F0E-4401-A912-CDD2E11A3104}"/>
              </a:ext>
            </a:extLst>
          </p:cNvPr>
          <p:cNvSpPr/>
          <p:nvPr/>
        </p:nvSpPr>
        <p:spPr>
          <a:xfrm>
            <a:off x="92130" y="5305298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DF6CE4-0063-40F2-9A33-15430FE80314}"/>
              </a:ext>
            </a:extLst>
          </p:cNvPr>
          <p:cNvSpPr/>
          <p:nvPr/>
        </p:nvSpPr>
        <p:spPr>
          <a:xfrm>
            <a:off x="404346" y="5305298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29BB976-7AE6-4D31-AA9A-578849701660}"/>
              </a:ext>
            </a:extLst>
          </p:cNvPr>
          <p:cNvSpPr/>
          <p:nvPr/>
        </p:nvSpPr>
        <p:spPr>
          <a:xfrm>
            <a:off x="716562" y="5305298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5A6EB80-4820-4C22-A9B3-ADAE9E201AA2}"/>
              </a:ext>
            </a:extLst>
          </p:cNvPr>
          <p:cNvSpPr/>
          <p:nvPr/>
        </p:nvSpPr>
        <p:spPr>
          <a:xfrm>
            <a:off x="1028778" y="5305298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4D0CE51-52A6-4625-9645-0E01AB2A7694}"/>
              </a:ext>
            </a:extLst>
          </p:cNvPr>
          <p:cNvSpPr/>
          <p:nvPr/>
        </p:nvSpPr>
        <p:spPr>
          <a:xfrm>
            <a:off x="92130" y="5618014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DB6DF9B-BE22-4680-887E-42F8CE2FC18F}"/>
              </a:ext>
            </a:extLst>
          </p:cNvPr>
          <p:cNvSpPr/>
          <p:nvPr/>
        </p:nvSpPr>
        <p:spPr>
          <a:xfrm>
            <a:off x="404346" y="5618014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E986D85-5DF4-462E-9E2D-E9223B65F19B}"/>
              </a:ext>
            </a:extLst>
          </p:cNvPr>
          <p:cNvSpPr/>
          <p:nvPr/>
        </p:nvSpPr>
        <p:spPr>
          <a:xfrm>
            <a:off x="716562" y="5618014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7A2A6CF-1A24-4450-9EF3-B7A1A123B091}"/>
              </a:ext>
            </a:extLst>
          </p:cNvPr>
          <p:cNvSpPr/>
          <p:nvPr/>
        </p:nvSpPr>
        <p:spPr>
          <a:xfrm>
            <a:off x="1028778" y="5618014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1925A6-01F0-46BD-A60B-87C187EDAC46}"/>
              </a:ext>
            </a:extLst>
          </p:cNvPr>
          <p:cNvSpPr/>
          <p:nvPr/>
        </p:nvSpPr>
        <p:spPr>
          <a:xfrm>
            <a:off x="92130" y="593072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A6B9DA4-0A7F-45A1-8996-6E23E7546042}"/>
              </a:ext>
            </a:extLst>
          </p:cNvPr>
          <p:cNvSpPr/>
          <p:nvPr/>
        </p:nvSpPr>
        <p:spPr>
          <a:xfrm>
            <a:off x="404346" y="593072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CA791C4-5B63-4B9B-A120-6A707AF2EB00}"/>
              </a:ext>
            </a:extLst>
          </p:cNvPr>
          <p:cNvSpPr/>
          <p:nvPr/>
        </p:nvSpPr>
        <p:spPr>
          <a:xfrm>
            <a:off x="716562" y="593072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C7544EE-50C1-4BBC-AC38-3E53E49CA259}"/>
              </a:ext>
            </a:extLst>
          </p:cNvPr>
          <p:cNvSpPr/>
          <p:nvPr/>
        </p:nvSpPr>
        <p:spPr>
          <a:xfrm>
            <a:off x="1028778" y="5930729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4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69850" y="2061221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73311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35829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5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699126" y="2770218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17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222250" y="192701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51121" y="1927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079991" y="192701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508863" y="1927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222250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51121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079991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508863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222250" y="27713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51121" y="27713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079991" y="27713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508863" y="27713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222250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51121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079991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508863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CEF1A-4E0C-450A-92A3-640CB1A629DF}"/>
              </a:ext>
            </a:extLst>
          </p:cNvPr>
          <p:cNvSpPr txBox="1"/>
          <p:nvPr/>
        </p:nvSpPr>
        <p:spPr>
          <a:xfrm>
            <a:off x="3379808" y="1442977"/>
            <a:ext cx="97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D025C-E114-4762-9502-932572D93A53}"/>
              </a:ext>
            </a:extLst>
          </p:cNvPr>
          <p:cNvSpPr txBox="1"/>
          <p:nvPr/>
        </p:nvSpPr>
        <p:spPr>
          <a:xfrm>
            <a:off x="3904527" y="2002638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</a:t>
            </a:r>
            <a:r>
              <a:rPr lang="pt-BR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pt-BR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009910-C49A-4A4A-8682-1665D1D1F48D}"/>
              </a:ext>
            </a:extLst>
          </p:cNvPr>
          <p:cNvSpPr/>
          <p:nvPr/>
        </p:nvSpPr>
        <p:spPr>
          <a:xfrm>
            <a:off x="749176" y="3856779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4036504-3CC3-4710-B49A-321B8EDFA0D0}"/>
              </a:ext>
            </a:extLst>
          </p:cNvPr>
          <p:cNvSpPr/>
          <p:nvPr/>
        </p:nvSpPr>
        <p:spPr>
          <a:xfrm>
            <a:off x="830822" y="3922692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EF6F45-3454-4FE2-BB7F-FB6009D1D8DE}"/>
              </a:ext>
            </a:extLst>
          </p:cNvPr>
          <p:cNvGrpSpPr/>
          <p:nvPr/>
        </p:nvGrpSpPr>
        <p:grpSpPr>
          <a:xfrm>
            <a:off x="907988" y="3982221"/>
            <a:ext cx="9224398" cy="874737"/>
            <a:chOff x="563926" y="3253567"/>
            <a:chExt cx="8660675" cy="87473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58F41A-7F92-4D0F-B911-670ADB4FEC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68F526F-A434-447D-830C-04C686D748E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D9671A3-89A0-489D-B8A8-B608B0F7272B}"/>
              </a:ext>
            </a:extLst>
          </p:cNvPr>
          <p:cNvGrpSpPr/>
          <p:nvPr/>
        </p:nvGrpSpPr>
        <p:grpSpPr>
          <a:xfrm>
            <a:off x="982622" y="4044037"/>
            <a:ext cx="4479689" cy="758496"/>
            <a:chOff x="563926" y="3253567"/>
            <a:chExt cx="8660675" cy="87473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06A6E0-4BA4-4317-AF47-418D2EB755F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CF9ED4-EEA8-4F71-BF19-8D336A05B48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5F68793-1E42-4B0C-8A7F-84B298FED683}"/>
              </a:ext>
            </a:extLst>
          </p:cNvPr>
          <p:cNvGrpSpPr/>
          <p:nvPr/>
        </p:nvGrpSpPr>
        <p:grpSpPr>
          <a:xfrm>
            <a:off x="1040498" y="4104502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28BF378-E585-4158-9FE1-6A8CBA2FA69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0914A2-A496-42E3-9F9B-4D8DBC76482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84B63F-D6CC-4AD2-BB6D-1E350183F016}"/>
              </a:ext>
            </a:extLst>
          </p:cNvPr>
          <p:cNvSpPr/>
          <p:nvPr/>
        </p:nvSpPr>
        <p:spPr>
          <a:xfrm>
            <a:off x="1098371" y="415765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18AB1B-7530-45DF-AB14-23584A258D05}"/>
              </a:ext>
            </a:extLst>
          </p:cNvPr>
          <p:cNvSpPr/>
          <p:nvPr/>
        </p:nvSpPr>
        <p:spPr>
          <a:xfrm>
            <a:off x="1571520" y="415765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D6F448-4746-41A1-8491-E2BB2445004B}"/>
              </a:ext>
            </a:extLst>
          </p:cNvPr>
          <p:cNvSpPr/>
          <p:nvPr/>
        </p:nvSpPr>
        <p:spPr>
          <a:xfrm>
            <a:off x="2160418" y="4170096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F0EFBC1-60A9-4932-932A-1411077CCC6E}"/>
              </a:ext>
            </a:extLst>
          </p:cNvPr>
          <p:cNvSpPr/>
          <p:nvPr/>
        </p:nvSpPr>
        <p:spPr>
          <a:xfrm>
            <a:off x="2633567" y="4170096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3E82667-BBC3-4D96-9019-A4D644A642B4}"/>
              </a:ext>
            </a:extLst>
          </p:cNvPr>
          <p:cNvGrpSpPr/>
          <p:nvPr/>
        </p:nvGrpSpPr>
        <p:grpSpPr>
          <a:xfrm>
            <a:off x="3280342" y="4101009"/>
            <a:ext cx="2124094" cy="650039"/>
            <a:chOff x="563926" y="3253567"/>
            <a:chExt cx="8660675" cy="87473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06D5622-A845-4F55-9697-4CEE93B22E0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24E4E40-4EA0-4B72-A3D8-F68789104F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A17C1F2-817D-41AD-8FD4-E2594E244947}"/>
              </a:ext>
            </a:extLst>
          </p:cNvPr>
          <p:cNvSpPr/>
          <p:nvPr/>
        </p:nvSpPr>
        <p:spPr>
          <a:xfrm>
            <a:off x="3338215" y="415416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98403B-A3B6-44C0-BA90-AF15F38CD0BE}"/>
              </a:ext>
            </a:extLst>
          </p:cNvPr>
          <p:cNvSpPr/>
          <p:nvPr/>
        </p:nvSpPr>
        <p:spPr>
          <a:xfrm>
            <a:off x="3811364" y="415416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0A151B-704B-4614-921A-3C4DF2204A83}"/>
              </a:ext>
            </a:extLst>
          </p:cNvPr>
          <p:cNvSpPr/>
          <p:nvPr/>
        </p:nvSpPr>
        <p:spPr>
          <a:xfrm>
            <a:off x="4400262" y="416660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6D14B81-131D-424D-A64E-FFD1A7933B82}"/>
              </a:ext>
            </a:extLst>
          </p:cNvPr>
          <p:cNvSpPr/>
          <p:nvPr/>
        </p:nvSpPr>
        <p:spPr>
          <a:xfrm>
            <a:off x="4873411" y="416660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F242B4-7D11-4853-9148-CF0FEB70902C}"/>
              </a:ext>
            </a:extLst>
          </p:cNvPr>
          <p:cNvSpPr/>
          <p:nvPr/>
        </p:nvSpPr>
        <p:spPr>
          <a:xfrm>
            <a:off x="5586442" y="4032762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EE2B7C-4C09-46E7-8A38-E6E4EA8A0ED7}"/>
              </a:ext>
            </a:extLst>
          </p:cNvPr>
          <p:cNvSpPr/>
          <p:nvPr/>
        </p:nvSpPr>
        <p:spPr>
          <a:xfrm>
            <a:off x="7826286" y="4032762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6206811-E8DA-41F0-983B-A5901A276EEA}"/>
              </a:ext>
            </a:extLst>
          </p:cNvPr>
          <p:cNvSpPr/>
          <p:nvPr/>
        </p:nvSpPr>
        <p:spPr>
          <a:xfrm>
            <a:off x="5644318" y="4093227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A71ED8-FDDC-4B05-867F-1B60F550B368}"/>
              </a:ext>
            </a:extLst>
          </p:cNvPr>
          <p:cNvSpPr/>
          <p:nvPr/>
        </p:nvSpPr>
        <p:spPr>
          <a:xfrm>
            <a:off x="6706365" y="4093227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13EA330-F270-49F3-AA68-EACCD7334D16}"/>
              </a:ext>
            </a:extLst>
          </p:cNvPr>
          <p:cNvSpPr/>
          <p:nvPr/>
        </p:nvSpPr>
        <p:spPr>
          <a:xfrm>
            <a:off x="5702191" y="414638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12B19-7088-41E9-B5FC-29F2A9ABE6D9}"/>
              </a:ext>
            </a:extLst>
          </p:cNvPr>
          <p:cNvSpPr/>
          <p:nvPr/>
        </p:nvSpPr>
        <p:spPr>
          <a:xfrm>
            <a:off x="6175340" y="414638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2579879-2A68-46A2-B30B-F140A361BCC3}"/>
              </a:ext>
            </a:extLst>
          </p:cNvPr>
          <p:cNvSpPr/>
          <p:nvPr/>
        </p:nvSpPr>
        <p:spPr>
          <a:xfrm>
            <a:off x="6764238" y="415882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D21D62-FCBF-4A9D-AC63-5A13C9E78694}"/>
              </a:ext>
            </a:extLst>
          </p:cNvPr>
          <p:cNvSpPr/>
          <p:nvPr/>
        </p:nvSpPr>
        <p:spPr>
          <a:xfrm>
            <a:off x="7237387" y="415882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BD12FEA-02C3-4CBB-B50A-0BAFB828AF98}"/>
              </a:ext>
            </a:extLst>
          </p:cNvPr>
          <p:cNvSpPr/>
          <p:nvPr/>
        </p:nvSpPr>
        <p:spPr>
          <a:xfrm>
            <a:off x="7884162" y="4089734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BA62D8-1C8C-41D0-BCFC-958457BEE1B1}"/>
              </a:ext>
            </a:extLst>
          </p:cNvPr>
          <p:cNvSpPr/>
          <p:nvPr/>
        </p:nvSpPr>
        <p:spPr>
          <a:xfrm>
            <a:off x="8946209" y="4089734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8F5F8D-6A1B-4560-8164-483898085D9E}"/>
              </a:ext>
            </a:extLst>
          </p:cNvPr>
          <p:cNvSpPr/>
          <p:nvPr/>
        </p:nvSpPr>
        <p:spPr>
          <a:xfrm>
            <a:off x="7942035" y="414288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495C8F-397A-498C-B620-716951EC9E77}"/>
              </a:ext>
            </a:extLst>
          </p:cNvPr>
          <p:cNvSpPr/>
          <p:nvPr/>
        </p:nvSpPr>
        <p:spPr>
          <a:xfrm>
            <a:off x="8415184" y="414288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981ED1C-2D6E-48A0-BC96-2743E305D23A}"/>
              </a:ext>
            </a:extLst>
          </p:cNvPr>
          <p:cNvSpPr/>
          <p:nvPr/>
        </p:nvSpPr>
        <p:spPr>
          <a:xfrm>
            <a:off x="9004082" y="415532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7145881-0F3D-4811-8627-C1B555215B60}"/>
              </a:ext>
            </a:extLst>
          </p:cNvPr>
          <p:cNvSpPr/>
          <p:nvPr/>
        </p:nvSpPr>
        <p:spPr>
          <a:xfrm>
            <a:off x="9477231" y="415532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5B0372-58E4-4FE2-88D1-254568172668}"/>
              </a:ext>
            </a:extLst>
          </p:cNvPr>
          <p:cNvSpPr txBox="1"/>
          <p:nvPr/>
        </p:nvSpPr>
        <p:spPr>
          <a:xfrm>
            <a:off x="4163652" y="2653665"/>
            <a:ext cx="669285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 #(1,1,2,2)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6CDFC5F-327E-42D1-91A7-534CA6FCD8D4}"/>
              </a:ext>
            </a:extLst>
          </p:cNvPr>
          <p:cNvSpPr/>
          <p:nvPr/>
        </p:nvSpPr>
        <p:spPr>
          <a:xfrm>
            <a:off x="237201" y="1930261"/>
            <a:ext cx="1689904" cy="423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0292E0E-5277-4E9D-A1A7-301E389B3B67}"/>
              </a:ext>
            </a:extLst>
          </p:cNvPr>
          <p:cNvSpPr/>
          <p:nvPr/>
        </p:nvSpPr>
        <p:spPr>
          <a:xfrm>
            <a:off x="704006" y="5200280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7CD6718-F148-4FDD-BBBD-62AD8BF88B07}"/>
              </a:ext>
            </a:extLst>
          </p:cNvPr>
          <p:cNvSpPr/>
          <p:nvPr/>
        </p:nvSpPr>
        <p:spPr>
          <a:xfrm>
            <a:off x="766050" y="5262438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AEB832-B0AF-43E8-93F0-6A9E57F26CE2}"/>
              </a:ext>
            </a:extLst>
          </p:cNvPr>
          <p:cNvSpPr/>
          <p:nvPr/>
        </p:nvSpPr>
        <p:spPr>
          <a:xfrm>
            <a:off x="5475440" y="5262437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A8A51E7-F80B-4755-8457-6086AEFDC74D}"/>
              </a:ext>
            </a:extLst>
          </p:cNvPr>
          <p:cNvSpPr/>
          <p:nvPr/>
        </p:nvSpPr>
        <p:spPr>
          <a:xfrm>
            <a:off x="833426" y="532822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065FC4-0C40-4859-9BF5-98BF7755756B}"/>
              </a:ext>
            </a:extLst>
          </p:cNvPr>
          <p:cNvSpPr/>
          <p:nvPr/>
        </p:nvSpPr>
        <p:spPr>
          <a:xfrm>
            <a:off x="3121319" y="532822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2AAF4E-31F8-4067-A5B1-A27CC5E9557B}"/>
              </a:ext>
            </a:extLst>
          </p:cNvPr>
          <p:cNvSpPr/>
          <p:nvPr/>
        </p:nvSpPr>
        <p:spPr>
          <a:xfrm>
            <a:off x="891005" y="539400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9281AA-8EAB-4A84-A449-1CE431BA25BE}"/>
              </a:ext>
            </a:extLst>
          </p:cNvPr>
          <p:cNvSpPr/>
          <p:nvPr/>
        </p:nvSpPr>
        <p:spPr>
          <a:xfrm>
            <a:off x="955287" y="54561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0CB1EE-F350-425A-934E-E5DAC3CB2C14}"/>
              </a:ext>
            </a:extLst>
          </p:cNvPr>
          <p:cNvSpPr/>
          <p:nvPr/>
        </p:nvSpPr>
        <p:spPr>
          <a:xfrm>
            <a:off x="1981562" y="54561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5832BF-F5BC-4A39-9917-4FCAD65006C1}"/>
              </a:ext>
            </a:extLst>
          </p:cNvPr>
          <p:cNvSpPr/>
          <p:nvPr/>
        </p:nvSpPr>
        <p:spPr>
          <a:xfrm>
            <a:off x="1007849" y="55061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F6161E-542E-452D-8ADF-C514CA5ED235}"/>
              </a:ext>
            </a:extLst>
          </p:cNvPr>
          <p:cNvSpPr/>
          <p:nvPr/>
        </p:nvSpPr>
        <p:spPr>
          <a:xfrm>
            <a:off x="1465547" y="55061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BC22D1-A30D-46FD-8D89-45088F3BD2F3}"/>
              </a:ext>
            </a:extLst>
          </p:cNvPr>
          <p:cNvSpPr/>
          <p:nvPr/>
        </p:nvSpPr>
        <p:spPr>
          <a:xfrm>
            <a:off x="2038302" y="55128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19C7E1-D62D-4C28-8537-F06AE7B105C9}"/>
              </a:ext>
            </a:extLst>
          </p:cNvPr>
          <p:cNvSpPr/>
          <p:nvPr/>
        </p:nvSpPr>
        <p:spPr>
          <a:xfrm>
            <a:off x="2496000" y="55128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63BA49-9868-41BC-B5C9-D007A43F029B}"/>
              </a:ext>
            </a:extLst>
          </p:cNvPr>
          <p:cNvSpPr/>
          <p:nvPr/>
        </p:nvSpPr>
        <p:spPr>
          <a:xfrm>
            <a:off x="3178898" y="539493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979608-2611-46E8-BDF6-EAD82229F073}"/>
              </a:ext>
            </a:extLst>
          </p:cNvPr>
          <p:cNvSpPr/>
          <p:nvPr/>
        </p:nvSpPr>
        <p:spPr>
          <a:xfrm>
            <a:off x="3243180" y="54570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1C2E0BF-43CD-4C3E-8772-96F09D1A0D86}"/>
              </a:ext>
            </a:extLst>
          </p:cNvPr>
          <p:cNvSpPr/>
          <p:nvPr/>
        </p:nvSpPr>
        <p:spPr>
          <a:xfrm>
            <a:off x="4269455" y="54570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E68805-6802-4925-B8B0-952DD095C8DF}"/>
              </a:ext>
            </a:extLst>
          </p:cNvPr>
          <p:cNvSpPr/>
          <p:nvPr/>
        </p:nvSpPr>
        <p:spPr>
          <a:xfrm>
            <a:off x="3295742" y="55071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B2A82A-7A7F-426E-91AA-784A01867A3B}"/>
              </a:ext>
            </a:extLst>
          </p:cNvPr>
          <p:cNvSpPr/>
          <p:nvPr/>
        </p:nvSpPr>
        <p:spPr>
          <a:xfrm>
            <a:off x="3753440" y="55071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F699DA-D250-41E7-A2A4-452B256742EC}"/>
              </a:ext>
            </a:extLst>
          </p:cNvPr>
          <p:cNvSpPr/>
          <p:nvPr/>
        </p:nvSpPr>
        <p:spPr>
          <a:xfrm>
            <a:off x="4326195" y="55138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066BEF8-2146-4B5D-8161-E9F7CFD3627F}"/>
              </a:ext>
            </a:extLst>
          </p:cNvPr>
          <p:cNvSpPr/>
          <p:nvPr/>
        </p:nvSpPr>
        <p:spPr>
          <a:xfrm>
            <a:off x="4783893" y="55138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C0C3A0B-3162-45B7-818F-799394F98D79}"/>
              </a:ext>
            </a:extLst>
          </p:cNvPr>
          <p:cNvSpPr/>
          <p:nvPr/>
        </p:nvSpPr>
        <p:spPr>
          <a:xfrm>
            <a:off x="5541126" y="5323540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8824BD-4E4D-483F-8160-63F9430D2F99}"/>
              </a:ext>
            </a:extLst>
          </p:cNvPr>
          <p:cNvSpPr/>
          <p:nvPr/>
        </p:nvSpPr>
        <p:spPr>
          <a:xfrm>
            <a:off x="7829019" y="5323539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8B2D20-959C-42E4-A178-E424FA726267}"/>
              </a:ext>
            </a:extLst>
          </p:cNvPr>
          <p:cNvSpPr/>
          <p:nvPr/>
        </p:nvSpPr>
        <p:spPr>
          <a:xfrm>
            <a:off x="5598705" y="538932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0DB2B5-1BC2-4F0A-9A0A-D78A6FC22AFF}"/>
              </a:ext>
            </a:extLst>
          </p:cNvPr>
          <p:cNvSpPr/>
          <p:nvPr/>
        </p:nvSpPr>
        <p:spPr>
          <a:xfrm>
            <a:off x="5662987" y="545148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E64587-EC86-4ADE-A72A-7D385E3B9E02}"/>
              </a:ext>
            </a:extLst>
          </p:cNvPr>
          <p:cNvSpPr/>
          <p:nvPr/>
        </p:nvSpPr>
        <p:spPr>
          <a:xfrm>
            <a:off x="6689262" y="545148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803FC56-C4B8-4F48-9842-B1FACEDB453D}"/>
              </a:ext>
            </a:extLst>
          </p:cNvPr>
          <p:cNvSpPr/>
          <p:nvPr/>
        </p:nvSpPr>
        <p:spPr>
          <a:xfrm>
            <a:off x="5715549" y="550151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447CCC-4916-45F6-988C-3BBC0D028860}"/>
              </a:ext>
            </a:extLst>
          </p:cNvPr>
          <p:cNvSpPr/>
          <p:nvPr/>
        </p:nvSpPr>
        <p:spPr>
          <a:xfrm>
            <a:off x="6173247" y="550151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704DB33-B35A-458B-944D-5E9739F6DE01}"/>
              </a:ext>
            </a:extLst>
          </p:cNvPr>
          <p:cNvSpPr/>
          <p:nvPr/>
        </p:nvSpPr>
        <p:spPr>
          <a:xfrm>
            <a:off x="6746002" y="550820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419813-7EC8-45E8-A56B-A057A46C3E18}"/>
              </a:ext>
            </a:extLst>
          </p:cNvPr>
          <p:cNvSpPr/>
          <p:nvPr/>
        </p:nvSpPr>
        <p:spPr>
          <a:xfrm>
            <a:off x="7203700" y="550820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8CFD53C-8B78-4918-90B8-96C7A1474097}"/>
              </a:ext>
            </a:extLst>
          </p:cNvPr>
          <p:cNvSpPr/>
          <p:nvPr/>
        </p:nvSpPr>
        <p:spPr>
          <a:xfrm>
            <a:off x="7886598" y="5390248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AD5911B-F2A6-4374-8F4F-7CA2F93C6B1B}"/>
              </a:ext>
            </a:extLst>
          </p:cNvPr>
          <p:cNvSpPr/>
          <p:nvPr/>
        </p:nvSpPr>
        <p:spPr>
          <a:xfrm>
            <a:off x="7950880" y="545240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1B3A3F7-F674-4A65-AC60-423F7B38AA77}"/>
              </a:ext>
            </a:extLst>
          </p:cNvPr>
          <p:cNvSpPr/>
          <p:nvPr/>
        </p:nvSpPr>
        <p:spPr>
          <a:xfrm>
            <a:off x="8977155" y="545240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04CC1-1679-4D61-8729-E3190D68FC68}"/>
              </a:ext>
            </a:extLst>
          </p:cNvPr>
          <p:cNvSpPr/>
          <p:nvPr/>
        </p:nvSpPr>
        <p:spPr>
          <a:xfrm>
            <a:off x="8003442" y="550243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3F426FB-42BB-4461-B62D-6E50337EAE40}"/>
              </a:ext>
            </a:extLst>
          </p:cNvPr>
          <p:cNvSpPr/>
          <p:nvPr/>
        </p:nvSpPr>
        <p:spPr>
          <a:xfrm>
            <a:off x="8461140" y="550243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D267676-F451-4032-A867-8E28A7E55262}"/>
              </a:ext>
            </a:extLst>
          </p:cNvPr>
          <p:cNvSpPr/>
          <p:nvPr/>
        </p:nvSpPr>
        <p:spPr>
          <a:xfrm>
            <a:off x="9033895" y="550913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7084CD5-ECFF-4AF5-831C-7D1D44901B14}"/>
              </a:ext>
            </a:extLst>
          </p:cNvPr>
          <p:cNvSpPr/>
          <p:nvPr/>
        </p:nvSpPr>
        <p:spPr>
          <a:xfrm>
            <a:off x="9491593" y="550913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75A53B1-89EA-4958-9CFA-DF604DCDB26E}"/>
              </a:ext>
            </a:extLst>
          </p:cNvPr>
          <p:cNvSpPr/>
          <p:nvPr/>
        </p:nvSpPr>
        <p:spPr>
          <a:xfrm>
            <a:off x="237201" y="2768932"/>
            <a:ext cx="1689904" cy="423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D8064F-E66C-4FB5-BFFE-574130113D31}"/>
              </a:ext>
            </a:extLst>
          </p:cNvPr>
          <p:cNvSpPr/>
          <p:nvPr/>
        </p:nvSpPr>
        <p:spPr>
          <a:xfrm>
            <a:off x="226063" y="1943357"/>
            <a:ext cx="397643" cy="1657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548C096-1614-4112-8145-5ADECEC288E2}"/>
              </a:ext>
            </a:extLst>
          </p:cNvPr>
          <p:cNvSpPr/>
          <p:nvPr/>
        </p:nvSpPr>
        <p:spPr>
          <a:xfrm>
            <a:off x="1063701" y="1964791"/>
            <a:ext cx="397643" cy="1657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0B1FC47-02D3-4B7E-8512-1C6F9E442650}"/>
              </a:ext>
            </a:extLst>
          </p:cNvPr>
          <p:cNvSpPr/>
          <p:nvPr/>
        </p:nvSpPr>
        <p:spPr>
          <a:xfrm>
            <a:off x="2145561" y="19103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D827C9-C580-4B89-B12B-F7986177B760}"/>
              </a:ext>
            </a:extLst>
          </p:cNvPr>
          <p:cNvSpPr/>
          <p:nvPr/>
        </p:nvSpPr>
        <p:spPr>
          <a:xfrm>
            <a:off x="2574432" y="19103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265BF4-1C6E-4D23-852B-638C813525E5}"/>
              </a:ext>
            </a:extLst>
          </p:cNvPr>
          <p:cNvSpPr/>
          <p:nvPr/>
        </p:nvSpPr>
        <p:spPr>
          <a:xfrm>
            <a:off x="3003302" y="1910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4D2799A-00FD-49EE-B7CA-D9BF0E16DBB0}"/>
              </a:ext>
            </a:extLst>
          </p:cNvPr>
          <p:cNvSpPr/>
          <p:nvPr/>
        </p:nvSpPr>
        <p:spPr>
          <a:xfrm>
            <a:off x="3432174" y="1910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3ACB904-189B-406B-B37A-AF17854DECF8}"/>
              </a:ext>
            </a:extLst>
          </p:cNvPr>
          <p:cNvSpPr/>
          <p:nvPr/>
        </p:nvSpPr>
        <p:spPr>
          <a:xfrm>
            <a:off x="2145561" y="23325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06136FE-29A1-408F-95AE-515B82D1D27A}"/>
              </a:ext>
            </a:extLst>
          </p:cNvPr>
          <p:cNvSpPr/>
          <p:nvPr/>
        </p:nvSpPr>
        <p:spPr>
          <a:xfrm>
            <a:off x="2574432" y="23325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EDA51CB-2C53-475A-8CF0-3192B07CCF0D}"/>
              </a:ext>
            </a:extLst>
          </p:cNvPr>
          <p:cNvSpPr/>
          <p:nvPr/>
        </p:nvSpPr>
        <p:spPr>
          <a:xfrm>
            <a:off x="3003302" y="2332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FC5E30B-BE96-4593-A8AF-ED5C983B9B1C}"/>
              </a:ext>
            </a:extLst>
          </p:cNvPr>
          <p:cNvSpPr/>
          <p:nvPr/>
        </p:nvSpPr>
        <p:spPr>
          <a:xfrm>
            <a:off x="3432174" y="2332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226624-8AB9-4275-8F1C-3FF0284BF447}"/>
              </a:ext>
            </a:extLst>
          </p:cNvPr>
          <p:cNvSpPr/>
          <p:nvPr/>
        </p:nvSpPr>
        <p:spPr>
          <a:xfrm>
            <a:off x="2145561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4BFFA08-7790-4E6A-9D9D-8772AE43EDB3}"/>
              </a:ext>
            </a:extLst>
          </p:cNvPr>
          <p:cNvSpPr/>
          <p:nvPr/>
        </p:nvSpPr>
        <p:spPr>
          <a:xfrm>
            <a:off x="2574432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F12795-7D6C-494F-9DC5-60FD8B2517B3}"/>
              </a:ext>
            </a:extLst>
          </p:cNvPr>
          <p:cNvSpPr/>
          <p:nvPr/>
        </p:nvSpPr>
        <p:spPr>
          <a:xfrm>
            <a:off x="3003302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3DEC262-DD2C-405E-8CE2-618B7C898E59}"/>
              </a:ext>
            </a:extLst>
          </p:cNvPr>
          <p:cNvSpPr/>
          <p:nvPr/>
        </p:nvSpPr>
        <p:spPr>
          <a:xfrm>
            <a:off x="3432174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6731C4D-B287-461C-9170-6DE14497FD47}"/>
              </a:ext>
            </a:extLst>
          </p:cNvPr>
          <p:cNvSpPr/>
          <p:nvPr/>
        </p:nvSpPr>
        <p:spPr>
          <a:xfrm>
            <a:off x="2145561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0F487F5-B526-4B80-9796-6453FCFC4DC1}"/>
              </a:ext>
            </a:extLst>
          </p:cNvPr>
          <p:cNvSpPr/>
          <p:nvPr/>
        </p:nvSpPr>
        <p:spPr>
          <a:xfrm>
            <a:off x="2574432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8C1A03B-C5A4-4A99-A689-7D323C4CB472}"/>
              </a:ext>
            </a:extLst>
          </p:cNvPr>
          <p:cNvSpPr/>
          <p:nvPr/>
        </p:nvSpPr>
        <p:spPr>
          <a:xfrm>
            <a:off x="3003302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2A9792C-7A7E-4586-A25F-B21CFA30F9C3}"/>
              </a:ext>
            </a:extLst>
          </p:cNvPr>
          <p:cNvSpPr/>
          <p:nvPr/>
        </p:nvSpPr>
        <p:spPr>
          <a:xfrm>
            <a:off x="3432174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9104B6E-2E12-4158-A43F-CC9BBB37D4E1}"/>
              </a:ext>
            </a:extLst>
          </p:cNvPr>
          <p:cNvSpPr/>
          <p:nvPr/>
        </p:nvSpPr>
        <p:spPr>
          <a:xfrm>
            <a:off x="2114364" y="1913647"/>
            <a:ext cx="854182" cy="827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711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70658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1135451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564321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993193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706580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1135451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564321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993193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706580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1135451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564321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993193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706580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1135451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564321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993193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729393" y="2083083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7BB2D44-5793-4260-B565-9018154799FE}"/>
              </a:ext>
            </a:extLst>
          </p:cNvPr>
          <p:cNvSpPr/>
          <p:nvPr/>
        </p:nvSpPr>
        <p:spPr>
          <a:xfrm>
            <a:off x="3028510" y="2597799"/>
            <a:ext cx="428871" cy="5671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3CCFE1-777E-47E0-8B6B-0D6CB28E9712}"/>
              </a:ext>
            </a:extLst>
          </p:cNvPr>
          <p:cNvSpPr/>
          <p:nvPr/>
        </p:nvSpPr>
        <p:spPr>
          <a:xfrm>
            <a:off x="4082529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9D08D7-84E3-475A-BBDD-475DF40BF613}"/>
              </a:ext>
            </a:extLst>
          </p:cNvPr>
          <p:cNvSpPr/>
          <p:nvPr/>
        </p:nvSpPr>
        <p:spPr>
          <a:xfrm>
            <a:off x="451140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C8BD2F-4CA3-41CE-A21B-BD05C1AE2FEF}"/>
              </a:ext>
            </a:extLst>
          </p:cNvPr>
          <p:cNvSpPr/>
          <p:nvPr/>
        </p:nvSpPr>
        <p:spPr>
          <a:xfrm>
            <a:off x="494027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1F7BDA-EC64-435B-8A85-C716DA894BF6}"/>
              </a:ext>
            </a:extLst>
          </p:cNvPr>
          <p:cNvSpPr/>
          <p:nvPr/>
        </p:nvSpPr>
        <p:spPr>
          <a:xfrm>
            <a:off x="5369142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DBCEA1-BB31-497C-8296-28E1494B3DB7}"/>
              </a:ext>
            </a:extLst>
          </p:cNvPr>
          <p:cNvSpPr/>
          <p:nvPr/>
        </p:nvSpPr>
        <p:spPr>
          <a:xfrm>
            <a:off x="4082528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7FAB8F-6FE6-4F5B-8986-A567FD0E5E39}"/>
              </a:ext>
            </a:extLst>
          </p:cNvPr>
          <p:cNvSpPr/>
          <p:nvPr/>
        </p:nvSpPr>
        <p:spPr>
          <a:xfrm>
            <a:off x="4511399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FC847C-E4C5-44D5-8E8A-BBBA1B33D31D}"/>
              </a:ext>
            </a:extLst>
          </p:cNvPr>
          <p:cNvSpPr/>
          <p:nvPr/>
        </p:nvSpPr>
        <p:spPr>
          <a:xfrm>
            <a:off x="4940269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985E94-A3A5-4D45-898D-57725CE7F531}"/>
              </a:ext>
            </a:extLst>
          </p:cNvPr>
          <p:cNvSpPr/>
          <p:nvPr/>
        </p:nvSpPr>
        <p:spPr>
          <a:xfrm>
            <a:off x="5369141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2181AC-58C5-4325-B77E-748BB89C6E52}"/>
              </a:ext>
            </a:extLst>
          </p:cNvPr>
          <p:cNvSpPr/>
          <p:nvPr/>
        </p:nvSpPr>
        <p:spPr>
          <a:xfrm>
            <a:off x="4082528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FE1388-F6FC-4E74-B16C-63774FA6254C}"/>
              </a:ext>
            </a:extLst>
          </p:cNvPr>
          <p:cNvSpPr/>
          <p:nvPr/>
        </p:nvSpPr>
        <p:spPr>
          <a:xfrm>
            <a:off x="4511399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25DF3-C0C3-4810-AA36-0E81783374A6}"/>
              </a:ext>
            </a:extLst>
          </p:cNvPr>
          <p:cNvSpPr/>
          <p:nvPr/>
        </p:nvSpPr>
        <p:spPr>
          <a:xfrm>
            <a:off x="4940269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55D5A-5E51-416F-BCC0-D91B997B7995}"/>
              </a:ext>
            </a:extLst>
          </p:cNvPr>
          <p:cNvSpPr/>
          <p:nvPr/>
        </p:nvSpPr>
        <p:spPr>
          <a:xfrm>
            <a:off x="5369141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38C1FE0-28D4-424C-AF82-33F671D97215}"/>
              </a:ext>
            </a:extLst>
          </p:cNvPr>
          <p:cNvSpPr/>
          <p:nvPr/>
        </p:nvSpPr>
        <p:spPr>
          <a:xfrm>
            <a:off x="4082528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D949BA-E3C6-4423-9898-D963F552A803}"/>
              </a:ext>
            </a:extLst>
          </p:cNvPr>
          <p:cNvSpPr/>
          <p:nvPr/>
        </p:nvSpPr>
        <p:spPr>
          <a:xfrm>
            <a:off x="4511399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D4AF9E-5CCC-4F3D-BB4D-3918C0D6CAAC}"/>
              </a:ext>
            </a:extLst>
          </p:cNvPr>
          <p:cNvSpPr/>
          <p:nvPr/>
        </p:nvSpPr>
        <p:spPr>
          <a:xfrm>
            <a:off x="4940269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54150D-B567-4FA2-9F36-70BFE0CE9C1A}"/>
              </a:ext>
            </a:extLst>
          </p:cNvPr>
          <p:cNvSpPr/>
          <p:nvPr/>
        </p:nvSpPr>
        <p:spPr>
          <a:xfrm>
            <a:off x="5369141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B9F2AE-66B6-4056-B4EF-1ED3147026B2}"/>
              </a:ext>
            </a:extLst>
          </p:cNvPr>
          <p:cNvSpPr txBox="1"/>
          <p:nvPr/>
        </p:nvSpPr>
        <p:spPr>
          <a:xfrm>
            <a:off x="6245583" y="1964630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[17.  9.  3. 10.]]</a:t>
            </a:r>
          </a:p>
        </p:txBody>
      </p:sp>
    </p:spTree>
    <p:extLst>
      <p:ext uri="{BB962C8B-B14F-4D97-AF65-F5344CB8AC3E}">
        <p14:creationId xmlns:p14="http://schemas.microsoft.com/office/powerpoint/2010/main" val="18103075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1479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5966088" y="267946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859BD7-2C63-4B70-80B2-8E3466F3ED94}"/>
              </a:ext>
            </a:extLst>
          </p:cNvPr>
          <p:cNvSpPr/>
          <p:nvPr/>
        </p:nvSpPr>
        <p:spPr>
          <a:xfrm>
            <a:off x="4864367" y="46722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29CCF4-3C9F-41AD-89C9-7BBEF8255954}"/>
              </a:ext>
            </a:extLst>
          </p:cNvPr>
          <p:cNvSpPr/>
          <p:nvPr/>
        </p:nvSpPr>
        <p:spPr>
          <a:xfrm>
            <a:off x="5293238" y="467221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58B18AA-4728-4A08-9AC8-6A6EF861A5E0}"/>
              </a:ext>
            </a:extLst>
          </p:cNvPr>
          <p:cNvSpPr/>
          <p:nvPr/>
        </p:nvSpPr>
        <p:spPr>
          <a:xfrm>
            <a:off x="5722108" y="46722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FF180D-BB86-455B-923C-B58506C59D27}"/>
              </a:ext>
            </a:extLst>
          </p:cNvPr>
          <p:cNvSpPr/>
          <p:nvPr/>
        </p:nvSpPr>
        <p:spPr>
          <a:xfrm>
            <a:off x="6150980" y="467221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AED6C52-E02D-4E83-A69B-E53A8385EE7B}"/>
              </a:ext>
            </a:extLst>
          </p:cNvPr>
          <p:cNvSpPr/>
          <p:nvPr/>
        </p:nvSpPr>
        <p:spPr>
          <a:xfrm>
            <a:off x="4864367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89FC50-AA3F-44C4-8C68-F3E1F09306A9}"/>
              </a:ext>
            </a:extLst>
          </p:cNvPr>
          <p:cNvSpPr/>
          <p:nvPr/>
        </p:nvSpPr>
        <p:spPr>
          <a:xfrm>
            <a:off x="5293238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DE0B41-0F16-464D-B1C5-22D2AF803E1A}"/>
              </a:ext>
            </a:extLst>
          </p:cNvPr>
          <p:cNvSpPr/>
          <p:nvPr/>
        </p:nvSpPr>
        <p:spPr>
          <a:xfrm>
            <a:off x="5722108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0DF328-59A3-44FC-A5AF-EE70D21F8A05}"/>
              </a:ext>
            </a:extLst>
          </p:cNvPr>
          <p:cNvSpPr/>
          <p:nvPr/>
        </p:nvSpPr>
        <p:spPr>
          <a:xfrm>
            <a:off x="6150980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96E58E-594A-4095-8407-7BCC9F6434B8}"/>
              </a:ext>
            </a:extLst>
          </p:cNvPr>
          <p:cNvSpPr/>
          <p:nvPr/>
        </p:nvSpPr>
        <p:spPr>
          <a:xfrm>
            <a:off x="4864367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DBED80-B44B-44B0-A2B6-04680F448282}"/>
              </a:ext>
            </a:extLst>
          </p:cNvPr>
          <p:cNvSpPr/>
          <p:nvPr/>
        </p:nvSpPr>
        <p:spPr>
          <a:xfrm>
            <a:off x="5293238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D2388F-DF9D-4FE3-A37B-5FDF694E03F6}"/>
              </a:ext>
            </a:extLst>
          </p:cNvPr>
          <p:cNvSpPr/>
          <p:nvPr/>
        </p:nvSpPr>
        <p:spPr>
          <a:xfrm>
            <a:off x="5722108" y="551659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B7433E8-F883-49EE-ADA8-6084527D7AC5}"/>
              </a:ext>
            </a:extLst>
          </p:cNvPr>
          <p:cNvSpPr/>
          <p:nvPr/>
        </p:nvSpPr>
        <p:spPr>
          <a:xfrm>
            <a:off x="6150980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0DA548-96D8-4614-832B-BFEFDAE774D6}"/>
              </a:ext>
            </a:extLst>
          </p:cNvPr>
          <p:cNvSpPr/>
          <p:nvPr/>
        </p:nvSpPr>
        <p:spPr>
          <a:xfrm>
            <a:off x="4864367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613A4E4-ABF9-4A50-8364-4FD813FC9B97}"/>
              </a:ext>
            </a:extLst>
          </p:cNvPr>
          <p:cNvSpPr/>
          <p:nvPr/>
        </p:nvSpPr>
        <p:spPr>
          <a:xfrm>
            <a:off x="5293238" y="59387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50B4E91-A36E-498D-A0E5-7E2D7ECF0DAA}"/>
              </a:ext>
            </a:extLst>
          </p:cNvPr>
          <p:cNvSpPr/>
          <p:nvPr/>
        </p:nvSpPr>
        <p:spPr>
          <a:xfrm>
            <a:off x="5722108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8FD8E8-E273-437A-AD52-F71A19BA6DAA}"/>
              </a:ext>
            </a:extLst>
          </p:cNvPr>
          <p:cNvSpPr/>
          <p:nvPr/>
        </p:nvSpPr>
        <p:spPr>
          <a:xfrm>
            <a:off x="6150980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B8B8A7-6D10-4BE8-A910-3249A6F1B61A}"/>
              </a:ext>
            </a:extLst>
          </p:cNvPr>
          <p:cNvSpPr txBox="1"/>
          <p:nvPr/>
        </p:nvSpPr>
        <p:spPr>
          <a:xfrm>
            <a:off x="5220466" y="419436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7F6313-8E3E-4078-B1A2-ACCD74466D2F}"/>
              </a:ext>
            </a:extLst>
          </p:cNvPr>
          <p:cNvSpPr txBox="1"/>
          <p:nvPr/>
        </p:nvSpPr>
        <p:spPr>
          <a:xfrm>
            <a:off x="4877752" y="630090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B7EA44-3373-4486-9FAF-F746BADB5A3E}"/>
              </a:ext>
            </a:extLst>
          </p:cNvPr>
          <p:cNvSpPr/>
          <p:nvPr/>
        </p:nvSpPr>
        <p:spPr>
          <a:xfrm>
            <a:off x="7331885" y="47288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6D4AE2A-9F4E-425E-BEBD-D70E69707627}"/>
              </a:ext>
            </a:extLst>
          </p:cNvPr>
          <p:cNvSpPr/>
          <p:nvPr/>
        </p:nvSpPr>
        <p:spPr>
          <a:xfrm>
            <a:off x="7760756" y="47288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15FEA6-CB77-4B6D-A77C-80905EB0A95C}"/>
              </a:ext>
            </a:extLst>
          </p:cNvPr>
          <p:cNvSpPr/>
          <p:nvPr/>
        </p:nvSpPr>
        <p:spPr>
          <a:xfrm>
            <a:off x="8189626" y="47288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C9DB23-3A22-404B-929D-93B68CC297FB}"/>
              </a:ext>
            </a:extLst>
          </p:cNvPr>
          <p:cNvSpPr/>
          <p:nvPr/>
        </p:nvSpPr>
        <p:spPr>
          <a:xfrm>
            <a:off x="8618498" y="47288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1F8A942-0CAE-4621-8038-4E740430D7BB}"/>
              </a:ext>
            </a:extLst>
          </p:cNvPr>
          <p:cNvSpPr/>
          <p:nvPr/>
        </p:nvSpPr>
        <p:spPr>
          <a:xfrm>
            <a:off x="7331885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A707C8-F5FF-47DC-B240-7B511AAF3468}"/>
              </a:ext>
            </a:extLst>
          </p:cNvPr>
          <p:cNvSpPr/>
          <p:nvPr/>
        </p:nvSpPr>
        <p:spPr>
          <a:xfrm>
            <a:off x="7760756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26D46D-7CDF-4909-850F-BCE692E6E0F7}"/>
              </a:ext>
            </a:extLst>
          </p:cNvPr>
          <p:cNvSpPr/>
          <p:nvPr/>
        </p:nvSpPr>
        <p:spPr>
          <a:xfrm>
            <a:off x="8189626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777C78-2EFE-4D33-811F-25CAC717E297}"/>
              </a:ext>
            </a:extLst>
          </p:cNvPr>
          <p:cNvSpPr/>
          <p:nvPr/>
        </p:nvSpPr>
        <p:spPr>
          <a:xfrm>
            <a:off x="8618498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B7362F3-AE41-4849-B7DD-0C1C5AD0C73B}"/>
              </a:ext>
            </a:extLst>
          </p:cNvPr>
          <p:cNvSpPr/>
          <p:nvPr/>
        </p:nvSpPr>
        <p:spPr>
          <a:xfrm>
            <a:off x="7331885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C8A9432-82AC-4944-978D-D67674E83581}"/>
              </a:ext>
            </a:extLst>
          </p:cNvPr>
          <p:cNvSpPr/>
          <p:nvPr/>
        </p:nvSpPr>
        <p:spPr>
          <a:xfrm>
            <a:off x="7760756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2C4352-AC95-4CE9-89D4-C54001667EA1}"/>
              </a:ext>
            </a:extLst>
          </p:cNvPr>
          <p:cNvSpPr/>
          <p:nvPr/>
        </p:nvSpPr>
        <p:spPr>
          <a:xfrm>
            <a:off x="8189626" y="557325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AD19CCC-6A58-4F4A-9206-5B83892C0729}"/>
              </a:ext>
            </a:extLst>
          </p:cNvPr>
          <p:cNvSpPr/>
          <p:nvPr/>
        </p:nvSpPr>
        <p:spPr>
          <a:xfrm>
            <a:off x="8618498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879A8D-D6CE-458E-8FAB-12850750DC63}"/>
              </a:ext>
            </a:extLst>
          </p:cNvPr>
          <p:cNvSpPr/>
          <p:nvPr/>
        </p:nvSpPr>
        <p:spPr>
          <a:xfrm>
            <a:off x="7331885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09DE6D-3144-4551-A62E-E37A0BEE115C}"/>
              </a:ext>
            </a:extLst>
          </p:cNvPr>
          <p:cNvSpPr/>
          <p:nvPr/>
        </p:nvSpPr>
        <p:spPr>
          <a:xfrm>
            <a:off x="7760756" y="599544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9E93A3-D227-4E13-B373-3243775A29F5}"/>
              </a:ext>
            </a:extLst>
          </p:cNvPr>
          <p:cNvSpPr/>
          <p:nvPr/>
        </p:nvSpPr>
        <p:spPr>
          <a:xfrm>
            <a:off x="8189626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371FBEF-4B2D-49E1-BECE-BA4DDEE4D7C8}"/>
              </a:ext>
            </a:extLst>
          </p:cNvPr>
          <p:cNvSpPr/>
          <p:nvPr/>
        </p:nvSpPr>
        <p:spPr>
          <a:xfrm>
            <a:off x="8618498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AAF615-7832-42E8-8238-8240D3F3A578}"/>
              </a:ext>
            </a:extLst>
          </p:cNvPr>
          <p:cNvSpPr txBox="1"/>
          <p:nvPr/>
        </p:nvSpPr>
        <p:spPr>
          <a:xfrm>
            <a:off x="7687984" y="425103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65F689-5AC8-43D2-9604-D3A80D514A96}"/>
              </a:ext>
            </a:extLst>
          </p:cNvPr>
          <p:cNvSpPr txBox="1"/>
          <p:nvPr/>
        </p:nvSpPr>
        <p:spPr>
          <a:xfrm>
            <a:off x="7345270" y="635757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A9CA82-6A30-4E9D-AC9F-341F51BD971D}"/>
              </a:ext>
            </a:extLst>
          </p:cNvPr>
          <p:cNvSpPr txBox="1"/>
          <p:nvPr/>
        </p:nvSpPr>
        <p:spPr>
          <a:xfrm>
            <a:off x="8076289" y="2180624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9682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dmax[ [0,1,2,3], [1,1,3,0] ] 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ED7C3-83AF-456A-BAED-4D6FB8D9F320}"/>
              </a:ext>
            </a:extLst>
          </p:cNvPr>
          <p:cNvSpPr txBox="1"/>
          <p:nvPr/>
        </p:nvSpPr>
        <p:spPr>
          <a:xfrm>
            <a:off x="492736" y="321611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E1565-D3EE-44AF-90E4-7F599F2F2836}"/>
              </a:ext>
            </a:extLst>
          </p:cNvPr>
          <p:cNvSpPr/>
          <p:nvPr/>
        </p:nvSpPr>
        <p:spPr>
          <a:xfrm>
            <a:off x="5022038" y="36425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B2EB5-98E5-4152-9E3C-62A05C90F663}"/>
              </a:ext>
            </a:extLst>
          </p:cNvPr>
          <p:cNvSpPr/>
          <p:nvPr/>
        </p:nvSpPr>
        <p:spPr>
          <a:xfrm>
            <a:off x="5435108" y="36425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7CDFBC-99F6-4F2B-8119-D41C2C0287F8}"/>
              </a:ext>
            </a:extLst>
          </p:cNvPr>
          <p:cNvSpPr/>
          <p:nvPr/>
        </p:nvSpPr>
        <p:spPr>
          <a:xfrm>
            <a:off x="5022038" y="40549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DF1EAC-0796-4C3F-80F8-5D47E3F8DB25}"/>
              </a:ext>
            </a:extLst>
          </p:cNvPr>
          <p:cNvSpPr/>
          <p:nvPr/>
        </p:nvSpPr>
        <p:spPr>
          <a:xfrm>
            <a:off x="5435108" y="40549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A6B496-5A5E-4625-BFEA-4F42968E662D}"/>
              </a:ext>
            </a:extLst>
          </p:cNvPr>
          <p:cNvSpPr/>
          <p:nvPr/>
        </p:nvSpPr>
        <p:spPr>
          <a:xfrm>
            <a:off x="6839596" y="36487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3E2619-438D-4DED-8712-231638288A73}"/>
              </a:ext>
            </a:extLst>
          </p:cNvPr>
          <p:cNvSpPr/>
          <p:nvPr/>
        </p:nvSpPr>
        <p:spPr>
          <a:xfrm>
            <a:off x="7252666" y="36487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50E0BA-3924-465B-BB67-0CC28110E4C8}"/>
              </a:ext>
            </a:extLst>
          </p:cNvPr>
          <p:cNvSpPr/>
          <p:nvPr/>
        </p:nvSpPr>
        <p:spPr>
          <a:xfrm>
            <a:off x="6839596" y="40610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4D2930-0CAA-4053-95D1-575D8C25E89E}"/>
              </a:ext>
            </a:extLst>
          </p:cNvPr>
          <p:cNvSpPr/>
          <p:nvPr/>
        </p:nvSpPr>
        <p:spPr>
          <a:xfrm>
            <a:off x="7252666" y="40610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C5F7E-09A7-49D0-8588-3332AA343BC3}"/>
              </a:ext>
            </a:extLst>
          </p:cNvPr>
          <p:cNvSpPr txBox="1"/>
          <p:nvPr/>
        </p:nvSpPr>
        <p:spPr>
          <a:xfrm>
            <a:off x="6819770" y="323635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2D3584-415F-4C91-85FC-9C2821F628B3}"/>
              </a:ext>
            </a:extLst>
          </p:cNvPr>
          <p:cNvSpPr txBox="1"/>
          <p:nvPr/>
        </p:nvSpPr>
        <p:spPr>
          <a:xfrm>
            <a:off x="5025165" y="31809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8304E-C781-4261-AC13-5E6F96F8A180}"/>
              </a:ext>
            </a:extLst>
          </p:cNvPr>
          <p:cNvSpPr txBox="1"/>
          <p:nvPr/>
        </p:nvSpPr>
        <p:spPr>
          <a:xfrm>
            <a:off x="4515879" y="45215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6968A6-0609-4662-A6ED-2A27FFB36FA5}"/>
              </a:ext>
            </a:extLst>
          </p:cNvPr>
          <p:cNvSpPr txBox="1"/>
          <p:nvPr/>
        </p:nvSpPr>
        <p:spPr>
          <a:xfrm>
            <a:off x="6383261" y="45215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8AED1-C39C-442D-BE79-DF950F08F008}"/>
              </a:ext>
            </a:extLst>
          </p:cNvPr>
          <p:cNvSpPr/>
          <p:nvPr/>
        </p:nvSpPr>
        <p:spPr>
          <a:xfrm>
            <a:off x="8373299" y="356190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0B6952-7F93-425F-A4FD-907305662656}"/>
              </a:ext>
            </a:extLst>
          </p:cNvPr>
          <p:cNvSpPr/>
          <p:nvPr/>
        </p:nvSpPr>
        <p:spPr>
          <a:xfrm>
            <a:off x="8785643" y="356190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5A6891-81BC-4613-A681-C0A6B8059727}"/>
              </a:ext>
            </a:extLst>
          </p:cNvPr>
          <p:cNvSpPr/>
          <p:nvPr/>
        </p:nvSpPr>
        <p:spPr>
          <a:xfrm>
            <a:off x="9197987" y="356117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DDC62B-D289-430B-9938-70B051A31BA6}"/>
              </a:ext>
            </a:extLst>
          </p:cNvPr>
          <p:cNvSpPr/>
          <p:nvPr/>
        </p:nvSpPr>
        <p:spPr>
          <a:xfrm>
            <a:off x="9611057" y="356117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CDCA90-B906-43DB-8895-8757484BE184}"/>
              </a:ext>
            </a:extLst>
          </p:cNvPr>
          <p:cNvSpPr txBox="1"/>
          <p:nvPr/>
        </p:nvSpPr>
        <p:spPr>
          <a:xfrm>
            <a:off x="8058729" y="3158847"/>
            <a:ext cx="269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18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292F40-B332-4FE3-B140-5496B99ACC06}"/>
              </a:ext>
            </a:extLst>
          </p:cNvPr>
          <p:cNvSpPr/>
          <p:nvPr/>
        </p:nvSpPr>
        <p:spPr>
          <a:xfrm>
            <a:off x="4451020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51C647-82DC-46DA-A289-7837E033E7B0}"/>
              </a:ext>
            </a:extLst>
          </p:cNvPr>
          <p:cNvSpPr/>
          <p:nvPr/>
        </p:nvSpPr>
        <p:spPr>
          <a:xfrm>
            <a:off x="4863364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85152F-A4BB-4011-8663-49D72C7CD84D}"/>
              </a:ext>
            </a:extLst>
          </p:cNvPr>
          <p:cNvSpPr/>
          <p:nvPr/>
        </p:nvSpPr>
        <p:spPr>
          <a:xfrm>
            <a:off x="5275708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ED8312-BEEB-4E94-8119-A420098B923F}"/>
              </a:ext>
            </a:extLst>
          </p:cNvPr>
          <p:cNvSpPr/>
          <p:nvPr/>
        </p:nvSpPr>
        <p:spPr>
          <a:xfrm>
            <a:off x="5688052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AD0EDB-D66E-4994-A992-CF86C1AE190F}"/>
              </a:ext>
            </a:extLst>
          </p:cNvPr>
          <p:cNvSpPr/>
          <p:nvPr/>
        </p:nvSpPr>
        <p:spPr>
          <a:xfrm>
            <a:off x="586456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D7A8B59-AF0A-49F1-8893-84C174910EAD}"/>
              </a:ext>
            </a:extLst>
          </p:cNvPr>
          <p:cNvSpPr/>
          <p:nvPr/>
        </p:nvSpPr>
        <p:spPr>
          <a:xfrm>
            <a:off x="998800" y="36329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210E19E-D7A9-42C0-9BAB-0640D6E9CCB0}"/>
              </a:ext>
            </a:extLst>
          </p:cNvPr>
          <p:cNvSpPr/>
          <p:nvPr/>
        </p:nvSpPr>
        <p:spPr>
          <a:xfrm>
            <a:off x="1411144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D7A45D-72DF-4C5C-8853-016F15FB458C}"/>
              </a:ext>
            </a:extLst>
          </p:cNvPr>
          <p:cNvSpPr/>
          <p:nvPr/>
        </p:nvSpPr>
        <p:spPr>
          <a:xfrm>
            <a:off x="1824214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7649CB8-1C45-4143-9B36-F82241AAEDD7}"/>
              </a:ext>
            </a:extLst>
          </p:cNvPr>
          <p:cNvSpPr/>
          <p:nvPr/>
        </p:nvSpPr>
        <p:spPr>
          <a:xfrm>
            <a:off x="586456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0D7921-B95E-40E1-B97D-A16544689CB8}"/>
              </a:ext>
            </a:extLst>
          </p:cNvPr>
          <p:cNvSpPr/>
          <p:nvPr/>
        </p:nvSpPr>
        <p:spPr>
          <a:xfrm>
            <a:off x="998800" y="40453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E97885-FB46-4726-A64A-92DCD9604C3C}"/>
              </a:ext>
            </a:extLst>
          </p:cNvPr>
          <p:cNvSpPr/>
          <p:nvPr/>
        </p:nvSpPr>
        <p:spPr>
          <a:xfrm>
            <a:off x="1411144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878792-2B2C-4C6C-9E8E-02E0E5A5E128}"/>
              </a:ext>
            </a:extLst>
          </p:cNvPr>
          <p:cNvSpPr/>
          <p:nvPr/>
        </p:nvSpPr>
        <p:spPr>
          <a:xfrm>
            <a:off x="1824214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1B7E81-0E8D-488F-A736-C9D6B869003D}"/>
              </a:ext>
            </a:extLst>
          </p:cNvPr>
          <p:cNvSpPr/>
          <p:nvPr/>
        </p:nvSpPr>
        <p:spPr>
          <a:xfrm>
            <a:off x="586456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14003B-08BD-4B0D-B528-A5D70A1F6341}"/>
              </a:ext>
            </a:extLst>
          </p:cNvPr>
          <p:cNvSpPr/>
          <p:nvPr/>
        </p:nvSpPr>
        <p:spPr>
          <a:xfrm>
            <a:off x="998800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097FA7-10E3-4796-B0F0-494782DC1D3F}"/>
              </a:ext>
            </a:extLst>
          </p:cNvPr>
          <p:cNvSpPr/>
          <p:nvPr/>
        </p:nvSpPr>
        <p:spPr>
          <a:xfrm>
            <a:off x="1411144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64E90CC-4799-478F-93D9-92A6EDAF0AE7}"/>
              </a:ext>
            </a:extLst>
          </p:cNvPr>
          <p:cNvSpPr/>
          <p:nvPr/>
        </p:nvSpPr>
        <p:spPr>
          <a:xfrm>
            <a:off x="1824214" y="44576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BD74D-413A-44CF-8CDE-74697A681FF0}"/>
              </a:ext>
            </a:extLst>
          </p:cNvPr>
          <p:cNvSpPr/>
          <p:nvPr/>
        </p:nvSpPr>
        <p:spPr>
          <a:xfrm>
            <a:off x="586456" y="48699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B3B785-12B1-46DA-9BE3-8C1F7FFF909F}"/>
              </a:ext>
            </a:extLst>
          </p:cNvPr>
          <p:cNvSpPr/>
          <p:nvPr/>
        </p:nvSpPr>
        <p:spPr>
          <a:xfrm>
            <a:off x="998800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8F05F5-AA1E-459F-A966-CCA1F1BE3F14}"/>
              </a:ext>
            </a:extLst>
          </p:cNvPr>
          <p:cNvSpPr/>
          <p:nvPr/>
        </p:nvSpPr>
        <p:spPr>
          <a:xfrm>
            <a:off x="1411144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BD636A-56E5-4B71-9E93-8110678B8643}"/>
              </a:ext>
            </a:extLst>
          </p:cNvPr>
          <p:cNvSpPr/>
          <p:nvPr/>
        </p:nvSpPr>
        <p:spPr>
          <a:xfrm>
            <a:off x="1824214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4B3807-6265-4E8B-B92D-A9B3932EE7D4}"/>
              </a:ext>
            </a:extLst>
          </p:cNvPr>
          <p:cNvSpPr txBox="1"/>
          <p:nvPr/>
        </p:nvSpPr>
        <p:spPr>
          <a:xfrm>
            <a:off x="2603425" y="452153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07644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#(1,2,2,1)+(4,)=&gt;(1,2,2,1,4)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# dmax = dmax.reshape( (1,2,2,1,4) ) 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N,OH,OW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C1EA2E-D62D-4E88-AB9D-C4128DDE07D4}"/>
              </a:ext>
            </a:extLst>
          </p:cNvPr>
          <p:cNvSpPr/>
          <p:nvPr/>
        </p:nvSpPr>
        <p:spPr>
          <a:xfrm>
            <a:off x="496851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6EB7A5-DAF3-4FEC-B84B-7F2FBDCC1601}"/>
              </a:ext>
            </a:extLst>
          </p:cNvPr>
          <p:cNvSpPr/>
          <p:nvPr/>
        </p:nvSpPr>
        <p:spPr>
          <a:xfrm>
            <a:off x="909195" y="433136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49B54B-6712-4870-80DB-6C34370D90DF}"/>
              </a:ext>
            </a:extLst>
          </p:cNvPr>
          <p:cNvSpPr/>
          <p:nvPr/>
        </p:nvSpPr>
        <p:spPr>
          <a:xfrm>
            <a:off x="1321539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CA55C-8B2F-43D2-A029-110076951023}"/>
              </a:ext>
            </a:extLst>
          </p:cNvPr>
          <p:cNvSpPr/>
          <p:nvPr/>
        </p:nvSpPr>
        <p:spPr>
          <a:xfrm>
            <a:off x="1734609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301-EA25-4D29-BC21-A0F7A178243E}"/>
              </a:ext>
            </a:extLst>
          </p:cNvPr>
          <p:cNvSpPr txBox="1"/>
          <p:nvPr/>
        </p:nvSpPr>
        <p:spPr>
          <a:xfrm>
            <a:off x="360094" y="3860266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F92DAA-3AEE-4879-8145-BDD774778044}"/>
              </a:ext>
            </a:extLst>
          </p:cNvPr>
          <p:cNvSpPr/>
          <p:nvPr/>
        </p:nvSpPr>
        <p:spPr>
          <a:xfrm>
            <a:off x="496851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46322-169E-49AD-864D-8D080A272D7A}"/>
              </a:ext>
            </a:extLst>
          </p:cNvPr>
          <p:cNvSpPr/>
          <p:nvPr/>
        </p:nvSpPr>
        <p:spPr>
          <a:xfrm>
            <a:off x="909195" y="474371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F3226-E9DD-4B8B-B045-4FE2CDF01855}"/>
              </a:ext>
            </a:extLst>
          </p:cNvPr>
          <p:cNvSpPr/>
          <p:nvPr/>
        </p:nvSpPr>
        <p:spPr>
          <a:xfrm>
            <a:off x="1321539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DFC970-D17A-485A-8368-6269A1499050}"/>
              </a:ext>
            </a:extLst>
          </p:cNvPr>
          <p:cNvSpPr/>
          <p:nvPr/>
        </p:nvSpPr>
        <p:spPr>
          <a:xfrm>
            <a:off x="1734609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AFDDD0-7776-4F31-88C1-D2CBC67895BD}"/>
              </a:ext>
            </a:extLst>
          </p:cNvPr>
          <p:cNvSpPr/>
          <p:nvPr/>
        </p:nvSpPr>
        <p:spPr>
          <a:xfrm>
            <a:off x="496851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83BDA6-9CF0-4A5C-A232-2DA8FED1644F}"/>
              </a:ext>
            </a:extLst>
          </p:cNvPr>
          <p:cNvSpPr/>
          <p:nvPr/>
        </p:nvSpPr>
        <p:spPr>
          <a:xfrm>
            <a:off x="909195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19841-231D-4E86-BEEC-D4739724D48D}"/>
              </a:ext>
            </a:extLst>
          </p:cNvPr>
          <p:cNvSpPr/>
          <p:nvPr/>
        </p:nvSpPr>
        <p:spPr>
          <a:xfrm>
            <a:off x="1321539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6C2989-591D-4FD7-9A48-E1819DD7BCCD}"/>
              </a:ext>
            </a:extLst>
          </p:cNvPr>
          <p:cNvSpPr/>
          <p:nvPr/>
        </p:nvSpPr>
        <p:spPr>
          <a:xfrm>
            <a:off x="1734609" y="515605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B32EC6-0AC5-4922-9B3F-28041B179F04}"/>
              </a:ext>
            </a:extLst>
          </p:cNvPr>
          <p:cNvSpPr/>
          <p:nvPr/>
        </p:nvSpPr>
        <p:spPr>
          <a:xfrm>
            <a:off x="496851" y="55683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D3E4B3-079F-4FAE-A976-1440B98B0117}"/>
              </a:ext>
            </a:extLst>
          </p:cNvPr>
          <p:cNvSpPr/>
          <p:nvPr/>
        </p:nvSpPr>
        <p:spPr>
          <a:xfrm>
            <a:off x="909195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17662C-C7CB-4407-8FF0-5E4889B2E9F9}"/>
              </a:ext>
            </a:extLst>
          </p:cNvPr>
          <p:cNvSpPr/>
          <p:nvPr/>
        </p:nvSpPr>
        <p:spPr>
          <a:xfrm>
            <a:off x="1321539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F3C2C1-3431-48A8-9BC1-11CF58018EEB}"/>
              </a:ext>
            </a:extLst>
          </p:cNvPr>
          <p:cNvSpPr/>
          <p:nvPr/>
        </p:nvSpPr>
        <p:spPr>
          <a:xfrm>
            <a:off x="1734609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346E46-CA03-4E8D-9190-4CCC0DEF289A}"/>
              </a:ext>
            </a:extLst>
          </p:cNvPr>
          <p:cNvGrpSpPr/>
          <p:nvPr/>
        </p:nvGrpSpPr>
        <p:grpSpPr>
          <a:xfrm>
            <a:off x="2448037" y="2861952"/>
            <a:ext cx="7726680" cy="957315"/>
            <a:chOff x="2448036" y="2789126"/>
            <a:chExt cx="8314481" cy="103014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EA5AE2-EF91-4BB3-817E-B8FC0E7D72DB}"/>
                </a:ext>
              </a:extLst>
            </p:cNvPr>
            <p:cNvSpPr/>
            <p:nvPr/>
          </p:nvSpPr>
          <p:spPr>
            <a:xfrm>
              <a:off x="2448036" y="2789126"/>
              <a:ext cx="8314481" cy="10301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E86BFE5-E61C-4278-95E9-500D0BA973A5}"/>
                </a:ext>
              </a:extLst>
            </p:cNvPr>
            <p:cNvGrpSpPr/>
            <p:nvPr/>
          </p:nvGrpSpPr>
          <p:grpSpPr>
            <a:xfrm>
              <a:off x="2514711" y="2843069"/>
              <a:ext cx="8172580" cy="903291"/>
              <a:chOff x="2584159" y="4328466"/>
              <a:chExt cx="7764462" cy="903291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EBFEE4A-44F5-4A1A-9320-C415EF66BDFD}"/>
                  </a:ext>
                </a:extLst>
              </p:cNvPr>
              <p:cNvSpPr/>
              <p:nvPr/>
            </p:nvSpPr>
            <p:spPr>
              <a:xfrm>
                <a:off x="2584159" y="4328466"/>
                <a:ext cx="3882231" cy="90329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0B3C24A-20CC-4BC4-B3D2-0C8C4AF9CFD2}"/>
                  </a:ext>
                </a:extLst>
              </p:cNvPr>
              <p:cNvSpPr/>
              <p:nvPr/>
            </p:nvSpPr>
            <p:spPr>
              <a:xfrm>
                <a:off x="6466390" y="4328466"/>
                <a:ext cx="3882231" cy="90329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A2EA00-CF8E-4A57-9E2C-62D934E52403}"/>
                </a:ext>
              </a:extLst>
            </p:cNvPr>
            <p:cNvSpPr/>
            <p:nvPr/>
          </p:nvSpPr>
          <p:spPr>
            <a:xfrm>
              <a:off x="2572329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3266F1C-8D98-417B-9616-CF30AE7B408F}"/>
                </a:ext>
              </a:extLst>
            </p:cNvPr>
            <p:cNvSpPr/>
            <p:nvPr/>
          </p:nvSpPr>
          <p:spPr>
            <a:xfrm>
              <a:off x="4558381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8C603A1-81E7-4EFE-9D9D-9584C8065740}"/>
                </a:ext>
              </a:extLst>
            </p:cNvPr>
            <p:cNvSpPr/>
            <p:nvPr/>
          </p:nvSpPr>
          <p:spPr>
            <a:xfrm>
              <a:off x="2627229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2CFC08-585C-4A71-B297-A5F7CA216E7F}"/>
                </a:ext>
              </a:extLst>
            </p:cNvPr>
            <p:cNvGrpSpPr/>
            <p:nvPr/>
          </p:nvGrpSpPr>
          <p:grpSpPr>
            <a:xfrm>
              <a:off x="2697508" y="3052728"/>
              <a:ext cx="1739454" cy="512295"/>
              <a:chOff x="2696677" y="2994192"/>
              <a:chExt cx="1841918" cy="60875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3971185-7612-4262-8A65-A3C570F7C660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35AF398-F75E-41DE-94D2-F36420568FCB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0F3B9F1-7E13-4CF5-9A8F-FC3D3BD9B97A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CA3DAE3-D9BC-4054-A21B-42480FC5D1EA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FFB7C4C-FD88-4C89-AB4C-D0023C05A8B9}"/>
                </a:ext>
              </a:extLst>
            </p:cNvPr>
            <p:cNvSpPr/>
            <p:nvPr/>
          </p:nvSpPr>
          <p:spPr>
            <a:xfrm>
              <a:off x="4625056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19E7AF3-5A48-4672-A643-CB8D11BC8A32}"/>
                </a:ext>
              </a:extLst>
            </p:cNvPr>
            <p:cNvGrpSpPr/>
            <p:nvPr/>
          </p:nvGrpSpPr>
          <p:grpSpPr>
            <a:xfrm>
              <a:off x="4695335" y="3052728"/>
              <a:ext cx="1739454" cy="512295"/>
              <a:chOff x="2696677" y="2994192"/>
              <a:chExt cx="1841918" cy="60875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C84C7E7-653E-4F84-B1CC-D24457CC4D54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30473D1-1287-41C1-8B3C-7EBA644C380E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F97DFF9-363D-4CF7-999F-D374A7103ED3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77DDDB2-8D28-4968-948C-0D44F0BD192D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1946E5-2CE0-4766-86D7-C5AFBF3EE14D}"/>
                </a:ext>
              </a:extLst>
            </p:cNvPr>
            <p:cNvSpPr/>
            <p:nvPr/>
          </p:nvSpPr>
          <p:spPr>
            <a:xfrm>
              <a:off x="6660499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DDE3D95-D416-46E3-A919-CE50E4AAF2F0}"/>
                </a:ext>
              </a:extLst>
            </p:cNvPr>
            <p:cNvSpPr/>
            <p:nvPr/>
          </p:nvSpPr>
          <p:spPr>
            <a:xfrm>
              <a:off x="8646551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313A2A7-36F5-4127-BFC2-91F55635BD41}"/>
                </a:ext>
              </a:extLst>
            </p:cNvPr>
            <p:cNvSpPr/>
            <p:nvPr/>
          </p:nvSpPr>
          <p:spPr>
            <a:xfrm>
              <a:off x="6715399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8393063-40A8-4778-B7E2-8E2B1C2A8637}"/>
                </a:ext>
              </a:extLst>
            </p:cNvPr>
            <p:cNvGrpSpPr/>
            <p:nvPr/>
          </p:nvGrpSpPr>
          <p:grpSpPr>
            <a:xfrm>
              <a:off x="6785678" y="3052728"/>
              <a:ext cx="1739454" cy="512295"/>
              <a:chOff x="2696677" y="2994192"/>
              <a:chExt cx="1841918" cy="608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E8956FE-B047-4B5F-9D56-BB7DF7D18663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3F7A72C-971C-4600-9EF3-7A0CDA24BAF4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23AFDE0-A66F-400D-A5DD-65AF1831AD0A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CE4839F-2E67-48B7-884B-443608323176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00160EF-1CF0-4260-85DB-2A29CB973282}"/>
                </a:ext>
              </a:extLst>
            </p:cNvPr>
            <p:cNvSpPr/>
            <p:nvPr/>
          </p:nvSpPr>
          <p:spPr>
            <a:xfrm>
              <a:off x="8713226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EC8CC12-D4F1-43F5-8448-D6E21232FB0A}"/>
                </a:ext>
              </a:extLst>
            </p:cNvPr>
            <p:cNvGrpSpPr/>
            <p:nvPr/>
          </p:nvGrpSpPr>
          <p:grpSpPr>
            <a:xfrm>
              <a:off x="8783505" y="3052728"/>
              <a:ext cx="1739454" cy="512295"/>
              <a:chOff x="2696677" y="2994192"/>
              <a:chExt cx="1841918" cy="60875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0BF261F-8004-4ABF-9FE3-69F56FF0DB47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49CCDE5-4AE7-44D3-938B-1F3F678DAB61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9101BC8-B5EE-4C91-B364-8DD58605FEEE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33F1691-19DB-4A9E-8ADC-28099484B7AD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5811277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6223621" y="48829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6635965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7049035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674520" y="44118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5811277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6223621" y="52952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6635965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7049035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5811277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6223621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6635965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7049035" y="57076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5811277" y="61199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6223621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6635965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7049035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화살표: 오른쪽 7168">
            <a:extLst>
              <a:ext uri="{FF2B5EF4-FFF2-40B4-BE49-F238E27FC236}">
                <a16:creationId xmlns:a16="http://schemas.microsoft.com/office/drawing/2014/main" id="{267E2DB1-FEB2-4B3D-A0FF-5D55C924196A}"/>
              </a:ext>
            </a:extLst>
          </p:cNvPr>
          <p:cNvSpPr/>
          <p:nvPr/>
        </p:nvSpPr>
        <p:spPr>
          <a:xfrm rot="18434640">
            <a:off x="2167947" y="3943556"/>
            <a:ext cx="456380" cy="2808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4DC10D90-FD46-4021-BDEE-C88ECD29876D}"/>
              </a:ext>
            </a:extLst>
          </p:cNvPr>
          <p:cNvSpPr/>
          <p:nvPr/>
        </p:nvSpPr>
        <p:spPr>
          <a:xfrm rot="5400000">
            <a:off x="6411899" y="3982023"/>
            <a:ext cx="456380" cy="2808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201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(1,1,4,4)          2            2             2        0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717782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1130126" y="322917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1542470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1955540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81025" y="2758073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717782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1130126" y="364151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1542470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1955540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717782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1130126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1542470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1955540" y="405386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717782" y="446620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1130126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1542470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1955540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3D10F-BA24-4A13-A8E5-5C12B8EE2E85}"/>
              </a:ext>
            </a:extLst>
          </p:cNvPr>
          <p:cNvSpPr txBox="1"/>
          <p:nvPr/>
        </p:nvSpPr>
        <p:spPr>
          <a:xfrm>
            <a:off x="4309467" y="1811003"/>
            <a:ext cx="629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,1,2,2)=&gt;(1,1,2,2,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EB35AF-5E10-416B-9CA9-3D0117EEB7C8}"/>
              </a:ext>
            </a:extLst>
          </p:cNvPr>
          <p:cNvSpPr/>
          <p:nvPr/>
        </p:nvSpPr>
        <p:spPr>
          <a:xfrm>
            <a:off x="3332559" y="3665195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F2B187-D902-4793-91F0-5B1372EDDCF9}"/>
              </a:ext>
            </a:extLst>
          </p:cNvPr>
          <p:cNvSpPr/>
          <p:nvPr/>
        </p:nvSpPr>
        <p:spPr>
          <a:xfrm>
            <a:off x="3389709" y="3743086"/>
            <a:ext cx="6775846" cy="8400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DDB7E07-FA63-4326-882D-3EC8FF43D779}"/>
              </a:ext>
            </a:extLst>
          </p:cNvPr>
          <p:cNvSpPr/>
          <p:nvPr/>
        </p:nvSpPr>
        <p:spPr>
          <a:xfrm>
            <a:off x="3446858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F6D1601-6035-4A82-BA25-34FD66661EE2}"/>
              </a:ext>
            </a:extLst>
          </p:cNvPr>
          <p:cNvSpPr/>
          <p:nvPr/>
        </p:nvSpPr>
        <p:spPr>
          <a:xfrm>
            <a:off x="6768701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93DFC1A-1591-44B2-B39A-237FF09BAB7F}"/>
              </a:ext>
            </a:extLst>
          </p:cNvPr>
          <p:cNvSpPr/>
          <p:nvPr/>
        </p:nvSpPr>
        <p:spPr>
          <a:xfrm>
            <a:off x="3521868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33958F-97B4-4CDE-A5C9-55DAFF7B10B8}"/>
              </a:ext>
            </a:extLst>
          </p:cNvPr>
          <p:cNvSpPr/>
          <p:nvPr/>
        </p:nvSpPr>
        <p:spPr>
          <a:xfrm>
            <a:off x="5107780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4529C90-AF69-4861-96E7-05A9843593CF}"/>
              </a:ext>
            </a:extLst>
          </p:cNvPr>
          <p:cNvSpPr/>
          <p:nvPr/>
        </p:nvSpPr>
        <p:spPr>
          <a:xfrm>
            <a:off x="3568303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BD69959-84BD-4D8D-8B26-88396D2F9827}"/>
              </a:ext>
            </a:extLst>
          </p:cNvPr>
          <p:cNvSpPr/>
          <p:nvPr/>
        </p:nvSpPr>
        <p:spPr>
          <a:xfrm>
            <a:off x="4309467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4FE424-881B-466B-B0E3-82B45FC4B614}"/>
              </a:ext>
            </a:extLst>
          </p:cNvPr>
          <p:cNvSpPr/>
          <p:nvPr/>
        </p:nvSpPr>
        <p:spPr>
          <a:xfrm>
            <a:off x="3625454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256EC95-391A-48C1-88BD-BC4352C461EF}"/>
              </a:ext>
            </a:extLst>
          </p:cNvPr>
          <p:cNvSpPr/>
          <p:nvPr/>
        </p:nvSpPr>
        <p:spPr>
          <a:xfrm>
            <a:off x="3938886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6C5DE60-9309-407C-866A-C480C8F63A95}"/>
              </a:ext>
            </a:extLst>
          </p:cNvPr>
          <p:cNvSpPr/>
          <p:nvPr/>
        </p:nvSpPr>
        <p:spPr>
          <a:xfrm>
            <a:off x="4355902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73A216F-4F80-4D50-AD21-0A232D2A758B}"/>
              </a:ext>
            </a:extLst>
          </p:cNvPr>
          <p:cNvSpPr/>
          <p:nvPr/>
        </p:nvSpPr>
        <p:spPr>
          <a:xfrm>
            <a:off x="4669334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9FC760-D55C-46FF-9674-4737E8E04400}"/>
              </a:ext>
            </a:extLst>
          </p:cNvPr>
          <p:cNvSpPr/>
          <p:nvPr/>
        </p:nvSpPr>
        <p:spPr>
          <a:xfrm>
            <a:off x="5159572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5AB4994-0B4E-436A-A0C9-D5E0E6FF52FA}"/>
              </a:ext>
            </a:extLst>
          </p:cNvPr>
          <p:cNvSpPr/>
          <p:nvPr/>
        </p:nvSpPr>
        <p:spPr>
          <a:xfrm>
            <a:off x="5900736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0BBDDB-E701-4D01-BE62-D9298D4BBB20}"/>
              </a:ext>
            </a:extLst>
          </p:cNvPr>
          <p:cNvSpPr/>
          <p:nvPr/>
        </p:nvSpPr>
        <p:spPr>
          <a:xfrm>
            <a:off x="5216723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E77624B-51E4-4487-B06F-9BF6B063D7FE}"/>
              </a:ext>
            </a:extLst>
          </p:cNvPr>
          <p:cNvSpPr/>
          <p:nvPr/>
        </p:nvSpPr>
        <p:spPr>
          <a:xfrm>
            <a:off x="5530155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1356288-0704-4792-BBA0-A08E6D201F52}"/>
              </a:ext>
            </a:extLst>
          </p:cNvPr>
          <p:cNvSpPr/>
          <p:nvPr/>
        </p:nvSpPr>
        <p:spPr>
          <a:xfrm>
            <a:off x="5947171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83F113-E509-42DD-A34F-36E1C0BDD95A}"/>
              </a:ext>
            </a:extLst>
          </p:cNvPr>
          <p:cNvSpPr/>
          <p:nvPr/>
        </p:nvSpPr>
        <p:spPr>
          <a:xfrm>
            <a:off x="6260603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CC9F15-E8DF-4269-933D-15C359D0045A}"/>
              </a:ext>
            </a:extLst>
          </p:cNvPr>
          <p:cNvSpPr/>
          <p:nvPr/>
        </p:nvSpPr>
        <p:spPr>
          <a:xfrm>
            <a:off x="6832995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3357DE-0FE2-47D1-99FC-4DF7D6ABBB38}"/>
              </a:ext>
            </a:extLst>
          </p:cNvPr>
          <p:cNvSpPr/>
          <p:nvPr/>
        </p:nvSpPr>
        <p:spPr>
          <a:xfrm>
            <a:off x="8418907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6D943A-58B3-4DC5-9940-66F10583559C}"/>
              </a:ext>
            </a:extLst>
          </p:cNvPr>
          <p:cNvSpPr/>
          <p:nvPr/>
        </p:nvSpPr>
        <p:spPr>
          <a:xfrm>
            <a:off x="6879430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078FBAA-3F08-4432-9488-8274CC3037BE}"/>
              </a:ext>
            </a:extLst>
          </p:cNvPr>
          <p:cNvSpPr/>
          <p:nvPr/>
        </p:nvSpPr>
        <p:spPr>
          <a:xfrm>
            <a:off x="7620594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0F68BAB-76BC-45FD-9B65-A18B417D3AF8}"/>
              </a:ext>
            </a:extLst>
          </p:cNvPr>
          <p:cNvSpPr/>
          <p:nvPr/>
        </p:nvSpPr>
        <p:spPr>
          <a:xfrm>
            <a:off x="6936581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69E243D-70A1-46A5-9E7F-8DB11ADCE98B}"/>
              </a:ext>
            </a:extLst>
          </p:cNvPr>
          <p:cNvSpPr/>
          <p:nvPr/>
        </p:nvSpPr>
        <p:spPr>
          <a:xfrm>
            <a:off x="7250013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283B6F-6114-4C23-A589-304CC80A12E0}"/>
              </a:ext>
            </a:extLst>
          </p:cNvPr>
          <p:cNvSpPr/>
          <p:nvPr/>
        </p:nvSpPr>
        <p:spPr>
          <a:xfrm>
            <a:off x="7667029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F172D5D-B2D2-4BD7-9AAA-6D8C2CEDE40E}"/>
              </a:ext>
            </a:extLst>
          </p:cNvPr>
          <p:cNvSpPr/>
          <p:nvPr/>
        </p:nvSpPr>
        <p:spPr>
          <a:xfrm>
            <a:off x="7980461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E8800CF-B9CD-48B7-8A31-E79A7D2064AE}"/>
              </a:ext>
            </a:extLst>
          </p:cNvPr>
          <p:cNvSpPr/>
          <p:nvPr/>
        </p:nvSpPr>
        <p:spPr>
          <a:xfrm>
            <a:off x="8470699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5155D7-A984-46F2-AC5A-DE72CBEA55C1}"/>
              </a:ext>
            </a:extLst>
          </p:cNvPr>
          <p:cNvSpPr/>
          <p:nvPr/>
        </p:nvSpPr>
        <p:spPr>
          <a:xfrm>
            <a:off x="9211863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008C3CA-4F7E-40E1-A83D-EB3AC668EF54}"/>
              </a:ext>
            </a:extLst>
          </p:cNvPr>
          <p:cNvSpPr/>
          <p:nvPr/>
        </p:nvSpPr>
        <p:spPr>
          <a:xfrm>
            <a:off x="8527850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72926E-23F8-44B0-8581-6A2F9A112566}"/>
              </a:ext>
            </a:extLst>
          </p:cNvPr>
          <p:cNvSpPr/>
          <p:nvPr/>
        </p:nvSpPr>
        <p:spPr>
          <a:xfrm>
            <a:off x="8841282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7EE3D3A-FB39-4A37-92D1-7C9E98AC749C}"/>
              </a:ext>
            </a:extLst>
          </p:cNvPr>
          <p:cNvSpPr/>
          <p:nvPr/>
        </p:nvSpPr>
        <p:spPr>
          <a:xfrm>
            <a:off x="9258298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C7F266F-C3BB-42BA-BEF4-855641A67A40}"/>
              </a:ext>
            </a:extLst>
          </p:cNvPr>
          <p:cNvSpPr/>
          <p:nvPr/>
        </p:nvSpPr>
        <p:spPr>
          <a:xfrm>
            <a:off x="9571730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E6F4B14-FC40-4FDF-9334-2B09ED233901}"/>
              </a:ext>
            </a:extLst>
          </p:cNvPr>
          <p:cNvSpPr/>
          <p:nvPr/>
        </p:nvSpPr>
        <p:spPr>
          <a:xfrm>
            <a:off x="3332559" y="2342862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B4B226E-AAB4-4CDB-B1BC-13B58464DDA4}"/>
              </a:ext>
            </a:extLst>
          </p:cNvPr>
          <p:cNvSpPr/>
          <p:nvPr/>
        </p:nvSpPr>
        <p:spPr>
          <a:xfrm>
            <a:off x="3389709" y="2404921"/>
            <a:ext cx="3387923" cy="863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D64EDEE-E100-43F0-8F27-E51447907BA3}"/>
              </a:ext>
            </a:extLst>
          </p:cNvPr>
          <p:cNvSpPr/>
          <p:nvPr/>
        </p:nvSpPr>
        <p:spPr>
          <a:xfrm>
            <a:off x="6777632" y="2404920"/>
            <a:ext cx="3387923" cy="863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6B9E8F8-FD26-4C84-A913-2246B1920471}"/>
              </a:ext>
            </a:extLst>
          </p:cNvPr>
          <p:cNvSpPr/>
          <p:nvPr/>
        </p:nvSpPr>
        <p:spPr>
          <a:xfrm>
            <a:off x="3446859" y="2459987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4C6DED7-A6E7-4EA3-BCD8-B5088E505819}"/>
              </a:ext>
            </a:extLst>
          </p:cNvPr>
          <p:cNvSpPr/>
          <p:nvPr/>
        </p:nvSpPr>
        <p:spPr>
          <a:xfrm>
            <a:off x="5083671" y="2459986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1AC93CA-3DA6-4909-9113-D1359D0A896F}"/>
              </a:ext>
            </a:extLst>
          </p:cNvPr>
          <p:cNvSpPr/>
          <p:nvPr/>
        </p:nvSpPr>
        <p:spPr>
          <a:xfrm>
            <a:off x="3504008" y="2517520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7204174-291D-498D-824A-3FF82A4933E9}"/>
              </a:ext>
            </a:extLst>
          </p:cNvPr>
          <p:cNvSpPr/>
          <p:nvPr/>
        </p:nvSpPr>
        <p:spPr>
          <a:xfrm>
            <a:off x="3561158" y="2585387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C8C050-5E94-45E6-A175-502418F7D872}"/>
              </a:ext>
            </a:extLst>
          </p:cNvPr>
          <p:cNvSpPr/>
          <p:nvPr/>
        </p:nvSpPr>
        <p:spPr>
          <a:xfrm>
            <a:off x="4257471" y="2584440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90C4E25-2DEF-4E58-B4A3-0E5E324B890F}"/>
              </a:ext>
            </a:extLst>
          </p:cNvPr>
          <p:cNvSpPr/>
          <p:nvPr/>
        </p:nvSpPr>
        <p:spPr>
          <a:xfrm>
            <a:off x="3611164" y="265008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3ADE0AB-2EF0-4A9D-A354-EDC865B2AF72}"/>
              </a:ext>
            </a:extLst>
          </p:cNvPr>
          <p:cNvSpPr/>
          <p:nvPr/>
        </p:nvSpPr>
        <p:spPr>
          <a:xfrm>
            <a:off x="3892508" y="2649732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8F4FAC1-99FD-49EF-936B-E4E48E5BFBE9}"/>
              </a:ext>
            </a:extLst>
          </p:cNvPr>
          <p:cNvSpPr/>
          <p:nvPr/>
        </p:nvSpPr>
        <p:spPr>
          <a:xfrm>
            <a:off x="4307552" y="265139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F6F9F8B-BCCA-402A-80FE-E5D00F391A85}"/>
              </a:ext>
            </a:extLst>
          </p:cNvPr>
          <p:cNvSpPr/>
          <p:nvPr/>
        </p:nvSpPr>
        <p:spPr>
          <a:xfrm>
            <a:off x="4600072" y="2650687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6521E3C-EC25-4478-9068-5EBD4233D8B6}"/>
              </a:ext>
            </a:extLst>
          </p:cNvPr>
          <p:cNvSpPr/>
          <p:nvPr/>
        </p:nvSpPr>
        <p:spPr>
          <a:xfrm>
            <a:off x="5140820" y="2517520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A2E8761-0CE9-4E58-B974-2D84394DC7A4}"/>
              </a:ext>
            </a:extLst>
          </p:cNvPr>
          <p:cNvSpPr/>
          <p:nvPr/>
        </p:nvSpPr>
        <p:spPr>
          <a:xfrm>
            <a:off x="5197970" y="2585387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A444617-CE53-4157-BB90-60DAC0301168}"/>
              </a:ext>
            </a:extLst>
          </p:cNvPr>
          <p:cNvSpPr/>
          <p:nvPr/>
        </p:nvSpPr>
        <p:spPr>
          <a:xfrm>
            <a:off x="5894283" y="2584440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8905BF0-C8CA-4F6D-B5DA-40019BE3CFB8}"/>
              </a:ext>
            </a:extLst>
          </p:cNvPr>
          <p:cNvSpPr/>
          <p:nvPr/>
        </p:nvSpPr>
        <p:spPr>
          <a:xfrm>
            <a:off x="5247976" y="265008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3E38795-ABE6-4475-BC13-C52AED8477CB}"/>
              </a:ext>
            </a:extLst>
          </p:cNvPr>
          <p:cNvSpPr/>
          <p:nvPr/>
        </p:nvSpPr>
        <p:spPr>
          <a:xfrm>
            <a:off x="5540496" y="26493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FA44858-801E-4011-B2B5-984B94C9F7DB}"/>
              </a:ext>
            </a:extLst>
          </p:cNvPr>
          <p:cNvSpPr/>
          <p:nvPr/>
        </p:nvSpPr>
        <p:spPr>
          <a:xfrm>
            <a:off x="5944364" y="265139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84E83C2-B812-479E-B2F1-75A8BC5C2245}"/>
              </a:ext>
            </a:extLst>
          </p:cNvPr>
          <p:cNvSpPr/>
          <p:nvPr/>
        </p:nvSpPr>
        <p:spPr>
          <a:xfrm>
            <a:off x="6236884" y="2650687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ACD0747-7866-49B7-9D3F-F46984C19BBA}"/>
              </a:ext>
            </a:extLst>
          </p:cNvPr>
          <p:cNvSpPr/>
          <p:nvPr/>
        </p:nvSpPr>
        <p:spPr>
          <a:xfrm>
            <a:off x="6834782" y="2456273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7268CB6-3A06-4555-BFDE-6439519C3685}"/>
              </a:ext>
            </a:extLst>
          </p:cNvPr>
          <p:cNvSpPr/>
          <p:nvPr/>
        </p:nvSpPr>
        <p:spPr>
          <a:xfrm>
            <a:off x="8471594" y="2456272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96CBF97-C5EE-48B8-AC47-EB9811135982}"/>
              </a:ext>
            </a:extLst>
          </p:cNvPr>
          <p:cNvSpPr/>
          <p:nvPr/>
        </p:nvSpPr>
        <p:spPr>
          <a:xfrm>
            <a:off x="6891931" y="2513806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811234ED-8C73-4A12-A313-AB400755C564}"/>
              </a:ext>
            </a:extLst>
          </p:cNvPr>
          <p:cNvSpPr/>
          <p:nvPr/>
        </p:nvSpPr>
        <p:spPr>
          <a:xfrm>
            <a:off x="6949081" y="2581673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6BB5E8F-B1FB-46E3-9D85-F135417B95EB}"/>
              </a:ext>
            </a:extLst>
          </p:cNvPr>
          <p:cNvSpPr/>
          <p:nvPr/>
        </p:nvSpPr>
        <p:spPr>
          <a:xfrm>
            <a:off x="7645394" y="2580726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94A1E8F6-8206-479D-A5C0-06E20B9375DA}"/>
              </a:ext>
            </a:extLst>
          </p:cNvPr>
          <p:cNvSpPr/>
          <p:nvPr/>
        </p:nvSpPr>
        <p:spPr>
          <a:xfrm>
            <a:off x="6999087" y="2646371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77E0010C-666C-483F-8394-6A4B9F45F7FB}"/>
              </a:ext>
            </a:extLst>
          </p:cNvPr>
          <p:cNvSpPr/>
          <p:nvPr/>
        </p:nvSpPr>
        <p:spPr>
          <a:xfrm>
            <a:off x="7291607" y="264566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14B9BB5-1801-4E45-875C-53509448E93A}"/>
              </a:ext>
            </a:extLst>
          </p:cNvPr>
          <p:cNvSpPr/>
          <p:nvPr/>
        </p:nvSpPr>
        <p:spPr>
          <a:xfrm>
            <a:off x="7695475" y="26476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C354F2F-E915-49D6-A067-A2B5F1188AC4}"/>
              </a:ext>
            </a:extLst>
          </p:cNvPr>
          <p:cNvSpPr/>
          <p:nvPr/>
        </p:nvSpPr>
        <p:spPr>
          <a:xfrm>
            <a:off x="7987995" y="264697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C950573-964B-4DC4-AA0B-09490051C46B}"/>
              </a:ext>
            </a:extLst>
          </p:cNvPr>
          <p:cNvSpPr/>
          <p:nvPr/>
        </p:nvSpPr>
        <p:spPr>
          <a:xfrm>
            <a:off x="8528743" y="2513806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5B86EFC-5861-4CE6-AF4F-071013DDD5D9}"/>
              </a:ext>
            </a:extLst>
          </p:cNvPr>
          <p:cNvSpPr/>
          <p:nvPr/>
        </p:nvSpPr>
        <p:spPr>
          <a:xfrm>
            <a:off x="8585893" y="2581673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7B00B82F-0D65-460E-97E2-0F701B472380}"/>
              </a:ext>
            </a:extLst>
          </p:cNvPr>
          <p:cNvSpPr/>
          <p:nvPr/>
        </p:nvSpPr>
        <p:spPr>
          <a:xfrm>
            <a:off x="9282206" y="2580726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264A914-25DA-403F-861B-858F6531DC65}"/>
              </a:ext>
            </a:extLst>
          </p:cNvPr>
          <p:cNvSpPr/>
          <p:nvPr/>
        </p:nvSpPr>
        <p:spPr>
          <a:xfrm>
            <a:off x="8635899" y="2646371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33AF886-8AA4-4737-AA61-F1055D4CBA9E}"/>
              </a:ext>
            </a:extLst>
          </p:cNvPr>
          <p:cNvSpPr/>
          <p:nvPr/>
        </p:nvSpPr>
        <p:spPr>
          <a:xfrm>
            <a:off x="8928419" y="264566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3B19A97-7166-4DA0-BA34-9CE26FE9796D}"/>
              </a:ext>
            </a:extLst>
          </p:cNvPr>
          <p:cNvSpPr/>
          <p:nvPr/>
        </p:nvSpPr>
        <p:spPr>
          <a:xfrm>
            <a:off x="9332287" y="26476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907425E-B86D-4DF0-B563-9D3548934522}"/>
              </a:ext>
            </a:extLst>
          </p:cNvPr>
          <p:cNvSpPr/>
          <p:nvPr/>
        </p:nvSpPr>
        <p:spPr>
          <a:xfrm>
            <a:off x="9624807" y="264697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5544AD6-3F33-4441-BA61-5AB157A9FC62}"/>
              </a:ext>
            </a:extLst>
          </p:cNvPr>
          <p:cNvSpPr/>
          <p:nvPr/>
        </p:nvSpPr>
        <p:spPr>
          <a:xfrm>
            <a:off x="6465094" y="3386138"/>
            <a:ext cx="653653" cy="2553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6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0B262DE-7A10-4120-803F-381721058D11}"/>
              </a:ext>
            </a:extLst>
          </p:cNvPr>
          <p:cNvSpPr txBox="1"/>
          <p:nvPr/>
        </p:nvSpPr>
        <p:spPr>
          <a:xfrm>
            <a:off x="4033879" y="137447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D6585-1AAD-4978-AC64-44DADFE3DC23}"/>
              </a:ext>
            </a:extLst>
          </p:cNvPr>
          <p:cNvSpPr txBox="1"/>
          <p:nvPr/>
        </p:nvSpPr>
        <p:spPr>
          <a:xfrm>
            <a:off x="4008876" y="99809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32-5+1 = 28</a:t>
            </a:r>
          </a:p>
        </p:txBody>
      </p: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(1,1,4,4)          2            2             2        0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664204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1076548" y="211400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1488892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1901962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27447" y="164290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664204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1076548" y="25263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1488892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1901962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664204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1076548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1488892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1901962" y="2938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664204" y="335103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1076548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1488892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1901962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A87CE3A-0CC0-4538-882D-D5B58B0AA4A1}"/>
              </a:ext>
            </a:extLst>
          </p:cNvPr>
          <p:cNvSpPr txBox="1"/>
          <p:nvPr/>
        </p:nvSpPr>
        <p:spPr>
          <a:xfrm>
            <a:off x="3842184" y="2408517"/>
            <a:ext cx="56829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1:5:2, 0:4:2] += col[:, :, 1, 0,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 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9359E6-1CE9-42C1-AC56-37DAB09C136B}"/>
              </a:ext>
            </a:extLst>
          </p:cNvPr>
          <p:cNvSpPr/>
          <p:nvPr/>
        </p:nvSpPr>
        <p:spPr>
          <a:xfrm>
            <a:off x="3332559" y="5047514"/>
            <a:ext cx="6890146" cy="663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726F325-407C-45E7-B972-30467117FC29}"/>
              </a:ext>
            </a:extLst>
          </p:cNvPr>
          <p:cNvSpPr/>
          <p:nvPr/>
        </p:nvSpPr>
        <p:spPr>
          <a:xfrm>
            <a:off x="3389709" y="5088631"/>
            <a:ext cx="6775846" cy="582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2178FC-53B2-40AB-820F-E6DF07985336}"/>
              </a:ext>
            </a:extLst>
          </p:cNvPr>
          <p:cNvSpPr/>
          <p:nvPr/>
        </p:nvSpPr>
        <p:spPr>
          <a:xfrm>
            <a:off x="3446858" y="5128838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74CCDAA-33E1-4C16-A0A7-631F28EA3A8F}"/>
              </a:ext>
            </a:extLst>
          </p:cNvPr>
          <p:cNvSpPr/>
          <p:nvPr/>
        </p:nvSpPr>
        <p:spPr>
          <a:xfrm>
            <a:off x="5114031" y="5128838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5D0796F-400B-48E8-9B9C-AD7EB9988217}"/>
              </a:ext>
            </a:extLst>
          </p:cNvPr>
          <p:cNvSpPr/>
          <p:nvPr/>
        </p:nvSpPr>
        <p:spPr>
          <a:xfrm>
            <a:off x="6781204" y="5128837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CF3CE85-C672-44EB-BE37-1F704804CDA4}"/>
              </a:ext>
            </a:extLst>
          </p:cNvPr>
          <p:cNvSpPr/>
          <p:nvPr/>
        </p:nvSpPr>
        <p:spPr>
          <a:xfrm>
            <a:off x="8448376" y="5128836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0A6C841-2253-4526-AB2F-143BE79DB144}"/>
              </a:ext>
            </a:extLst>
          </p:cNvPr>
          <p:cNvSpPr/>
          <p:nvPr/>
        </p:nvSpPr>
        <p:spPr>
          <a:xfrm>
            <a:off x="3496864" y="5170410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406B5B-1D0E-4D0D-A446-0D24B882D31C}"/>
              </a:ext>
            </a:extLst>
          </p:cNvPr>
          <p:cNvSpPr/>
          <p:nvPr/>
        </p:nvSpPr>
        <p:spPr>
          <a:xfrm>
            <a:off x="3888654" y="5170409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B557F4-53FD-4A98-8C9E-34F53C4A8573}"/>
              </a:ext>
            </a:extLst>
          </p:cNvPr>
          <p:cNvSpPr/>
          <p:nvPr/>
        </p:nvSpPr>
        <p:spPr>
          <a:xfrm>
            <a:off x="4280445" y="5170409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8D1ACD9-C344-4E0B-8A6D-9B14983E2C43}"/>
              </a:ext>
            </a:extLst>
          </p:cNvPr>
          <p:cNvSpPr/>
          <p:nvPr/>
        </p:nvSpPr>
        <p:spPr>
          <a:xfrm>
            <a:off x="4672235" y="5170408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587D972-A99B-4869-AF05-FA139946BE49}"/>
              </a:ext>
            </a:extLst>
          </p:cNvPr>
          <p:cNvSpPr/>
          <p:nvPr/>
        </p:nvSpPr>
        <p:spPr>
          <a:xfrm>
            <a:off x="5168053" y="516753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BDCB889-B973-4467-AD45-F8B30031FB55}"/>
              </a:ext>
            </a:extLst>
          </p:cNvPr>
          <p:cNvSpPr/>
          <p:nvPr/>
        </p:nvSpPr>
        <p:spPr>
          <a:xfrm>
            <a:off x="5559843" y="516753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4D45693-91E9-42E6-A91D-6C165E0E334B}"/>
              </a:ext>
            </a:extLst>
          </p:cNvPr>
          <p:cNvSpPr/>
          <p:nvPr/>
        </p:nvSpPr>
        <p:spPr>
          <a:xfrm>
            <a:off x="5951633" y="5167534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D900086-99B8-4F88-A7B2-0B9C31C9577D}"/>
              </a:ext>
            </a:extLst>
          </p:cNvPr>
          <p:cNvSpPr/>
          <p:nvPr/>
        </p:nvSpPr>
        <p:spPr>
          <a:xfrm>
            <a:off x="6343424" y="5167533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C89A983-2D00-48EE-8C6D-9F209B968258}"/>
              </a:ext>
            </a:extLst>
          </p:cNvPr>
          <p:cNvSpPr/>
          <p:nvPr/>
        </p:nvSpPr>
        <p:spPr>
          <a:xfrm>
            <a:off x="6839242" y="5164661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B2394B8-DD7D-4892-BBFF-3BD3154CD5CE}"/>
              </a:ext>
            </a:extLst>
          </p:cNvPr>
          <p:cNvSpPr/>
          <p:nvPr/>
        </p:nvSpPr>
        <p:spPr>
          <a:xfrm>
            <a:off x="7231032" y="5164660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4250BBF-982C-4255-A9E8-34A5D9EBACFC}"/>
              </a:ext>
            </a:extLst>
          </p:cNvPr>
          <p:cNvSpPr/>
          <p:nvPr/>
        </p:nvSpPr>
        <p:spPr>
          <a:xfrm>
            <a:off x="7622822" y="5164660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06C4735-A2F7-4814-9F90-29B4DD8A0963}"/>
              </a:ext>
            </a:extLst>
          </p:cNvPr>
          <p:cNvSpPr/>
          <p:nvPr/>
        </p:nvSpPr>
        <p:spPr>
          <a:xfrm>
            <a:off x="8014613" y="5164659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BC17B3A-8D0F-4988-ABED-D501458FA895}"/>
              </a:ext>
            </a:extLst>
          </p:cNvPr>
          <p:cNvSpPr/>
          <p:nvPr/>
        </p:nvSpPr>
        <p:spPr>
          <a:xfrm>
            <a:off x="8510431" y="5161787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8F7B7F5-6C1E-4D2C-886C-8030525A0075}"/>
              </a:ext>
            </a:extLst>
          </p:cNvPr>
          <p:cNvSpPr/>
          <p:nvPr/>
        </p:nvSpPr>
        <p:spPr>
          <a:xfrm>
            <a:off x="8902221" y="5161786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7FF7043-4FF1-4197-A246-38463E6535B5}"/>
              </a:ext>
            </a:extLst>
          </p:cNvPr>
          <p:cNvSpPr/>
          <p:nvPr/>
        </p:nvSpPr>
        <p:spPr>
          <a:xfrm>
            <a:off x="9294012" y="516178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1D86589-6BE1-4061-B544-157FAD644C88}"/>
              </a:ext>
            </a:extLst>
          </p:cNvPr>
          <p:cNvSpPr/>
          <p:nvPr/>
        </p:nvSpPr>
        <p:spPr>
          <a:xfrm>
            <a:off x="9685802" y="516178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588C098-A16F-447A-99BE-9D57DBE858D8}"/>
              </a:ext>
            </a:extLst>
          </p:cNvPr>
          <p:cNvSpPr/>
          <p:nvPr/>
        </p:nvSpPr>
        <p:spPr>
          <a:xfrm>
            <a:off x="6641900" y="4704159"/>
            <a:ext cx="548284" cy="212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C3063F-42CF-4FCF-A220-33A404100DD8}"/>
              </a:ext>
            </a:extLst>
          </p:cNvPr>
          <p:cNvSpPr/>
          <p:nvPr/>
        </p:nvSpPr>
        <p:spPr>
          <a:xfrm>
            <a:off x="3332559" y="3665195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C2BB6C-0508-44EC-9FD5-A0522A222F2F}"/>
              </a:ext>
            </a:extLst>
          </p:cNvPr>
          <p:cNvSpPr/>
          <p:nvPr/>
        </p:nvSpPr>
        <p:spPr>
          <a:xfrm>
            <a:off x="3389709" y="3743086"/>
            <a:ext cx="6775846" cy="8400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A90BBA-A7F3-4F1A-B8B7-6E65B06F0C60}"/>
              </a:ext>
            </a:extLst>
          </p:cNvPr>
          <p:cNvSpPr/>
          <p:nvPr/>
        </p:nvSpPr>
        <p:spPr>
          <a:xfrm>
            <a:off x="3446858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1C582E1-8D66-4B69-A0DA-4CCFBB0C6BC6}"/>
              </a:ext>
            </a:extLst>
          </p:cNvPr>
          <p:cNvSpPr/>
          <p:nvPr/>
        </p:nvSpPr>
        <p:spPr>
          <a:xfrm>
            <a:off x="6768701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A6218B-CEFE-4673-974A-AEF06689E5D2}"/>
              </a:ext>
            </a:extLst>
          </p:cNvPr>
          <p:cNvSpPr/>
          <p:nvPr/>
        </p:nvSpPr>
        <p:spPr>
          <a:xfrm>
            <a:off x="3521868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16ED9D9-2951-47BB-97AF-2821678A1D8F}"/>
              </a:ext>
            </a:extLst>
          </p:cNvPr>
          <p:cNvSpPr/>
          <p:nvPr/>
        </p:nvSpPr>
        <p:spPr>
          <a:xfrm>
            <a:off x="5107780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F683CAC-2DB4-42FC-979D-14986DB5D68E}"/>
              </a:ext>
            </a:extLst>
          </p:cNvPr>
          <p:cNvSpPr/>
          <p:nvPr/>
        </p:nvSpPr>
        <p:spPr>
          <a:xfrm>
            <a:off x="3568303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F7FFB1-4BC9-4670-AF95-5655000293A3}"/>
              </a:ext>
            </a:extLst>
          </p:cNvPr>
          <p:cNvSpPr/>
          <p:nvPr/>
        </p:nvSpPr>
        <p:spPr>
          <a:xfrm>
            <a:off x="4309467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F35145-7CCB-402D-8608-D956A6BA09EE}"/>
              </a:ext>
            </a:extLst>
          </p:cNvPr>
          <p:cNvSpPr/>
          <p:nvPr/>
        </p:nvSpPr>
        <p:spPr>
          <a:xfrm>
            <a:off x="3625454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F7D961E-CCE8-4209-B0BA-F835285025DD}"/>
              </a:ext>
            </a:extLst>
          </p:cNvPr>
          <p:cNvSpPr/>
          <p:nvPr/>
        </p:nvSpPr>
        <p:spPr>
          <a:xfrm>
            <a:off x="3938886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A17668F-7450-46B3-BFEE-2448DA41AF73}"/>
              </a:ext>
            </a:extLst>
          </p:cNvPr>
          <p:cNvSpPr/>
          <p:nvPr/>
        </p:nvSpPr>
        <p:spPr>
          <a:xfrm>
            <a:off x="4355902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BA360E-D9B9-4941-9076-3A2FB5C0BCCD}"/>
              </a:ext>
            </a:extLst>
          </p:cNvPr>
          <p:cNvSpPr/>
          <p:nvPr/>
        </p:nvSpPr>
        <p:spPr>
          <a:xfrm>
            <a:off x="4669334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35A785D-A708-4844-BA2E-10E0380E5108}"/>
              </a:ext>
            </a:extLst>
          </p:cNvPr>
          <p:cNvSpPr/>
          <p:nvPr/>
        </p:nvSpPr>
        <p:spPr>
          <a:xfrm>
            <a:off x="5159572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09E23B-BDDC-49FE-9638-7D8E6DC464F3}"/>
              </a:ext>
            </a:extLst>
          </p:cNvPr>
          <p:cNvSpPr/>
          <p:nvPr/>
        </p:nvSpPr>
        <p:spPr>
          <a:xfrm>
            <a:off x="5900736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DB15400-80E8-4DD4-A4DB-FCA33B156C26}"/>
              </a:ext>
            </a:extLst>
          </p:cNvPr>
          <p:cNvSpPr/>
          <p:nvPr/>
        </p:nvSpPr>
        <p:spPr>
          <a:xfrm>
            <a:off x="5216723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B55EE50-3BC9-472F-BCDA-9C271DBE0098}"/>
              </a:ext>
            </a:extLst>
          </p:cNvPr>
          <p:cNvSpPr/>
          <p:nvPr/>
        </p:nvSpPr>
        <p:spPr>
          <a:xfrm>
            <a:off x="5530155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8FAB1D-C475-42E7-9C54-E085AC319F60}"/>
              </a:ext>
            </a:extLst>
          </p:cNvPr>
          <p:cNvSpPr/>
          <p:nvPr/>
        </p:nvSpPr>
        <p:spPr>
          <a:xfrm>
            <a:off x="5947171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37A4113-1498-4C0A-A13E-EAE44DC8D499}"/>
              </a:ext>
            </a:extLst>
          </p:cNvPr>
          <p:cNvSpPr/>
          <p:nvPr/>
        </p:nvSpPr>
        <p:spPr>
          <a:xfrm>
            <a:off x="6260603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D1457B8-5112-400A-8DAA-FEDBFDB42E4C}"/>
              </a:ext>
            </a:extLst>
          </p:cNvPr>
          <p:cNvSpPr/>
          <p:nvPr/>
        </p:nvSpPr>
        <p:spPr>
          <a:xfrm>
            <a:off x="6832995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293C941-B410-475C-92D9-5FE92DFC2100}"/>
              </a:ext>
            </a:extLst>
          </p:cNvPr>
          <p:cNvSpPr/>
          <p:nvPr/>
        </p:nvSpPr>
        <p:spPr>
          <a:xfrm>
            <a:off x="8418907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9D73FE7-8F45-46D9-A484-1D4111D99B39}"/>
              </a:ext>
            </a:extLst>
          </p:cNvPr>
          <p:cNvSpPr/>
          <p:nvPr/>
        </p:nvSpPr>
        <p:spPr>
          <a:xfrm>
            <a:off x="6879430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350428F-C9C6-4FE4-A6D6-FCEBCEA58205}"/>
              </a:ext>
            </a:extLst>
          </p:cNvPr>
          <p:cNvSpPr/>
          <p:nvPr/>
        </p:nvSpPr>
        <p:spPr>
          <a:xfrm>
            <a:off x="7620594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6E238A-134A-4348-A3D0-AD2DDB9FA794}"/>
              </a:ext>
            </a:extLst>
          </p:cNvPr>
          <p:cNvSpPr/>
          <p:nvPr/>
        </p:nvSpPr>
        <p:spPr>
          <a:xfrm>
            <a:off x="6936581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1B3DC0-E8A9-4FDD-818C-F5F9CED6BCDB}"/>
              </a:ext>
            </a:extLst>
          </p:cNvPr>
          <p:cNvSpPr/>
          <p:nvPr/>
        </p:nvSpPr>
        <p:spPr>
          <a:xfrm>
            <a:off x="7250013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757DEC9-0E49-4394-B289-12ECDA1EC571}"/>
              </a:ext>
            </a:extLst>
          </p:cNvPr>
          <p:cNvSpPr/>
          <p:nvPr/>
        </p:nvSpPr>
        <p:spPr>
          <a:xfrm>
            <a:off x="7667029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FF89131-1B8D-4B06-AD7E-C6F996491881}"/>
              </a:ext>
            </a:extLst>
          </p:cNvPr>
          <p:cNvSpPr/>
          <p:nvPr/>
        </p:nvSpPr>
        <p:spPr>
          <a:xfrm>
            <a:off x="7980461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B60144E-538D-46FB-AAA3-E0387D35AA42}"/>
              </a:ext>
            </a:extLst>
          </p:cNvPr>
          <p:cNvSpPr/>
          <p:nvPr/>
        </p:nvSpPr>
        <p:spPr>
          <a:xfrm>
            <a:off x="8470699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B1DF616-035B-4915-AE1F-4AA7BF7AF689}"/>
              </a:ext>
            </a:extLst>
          </p:cNvPr>
          <p:cNvSpPr/>
          <p:nvPr/>
        </p:nvSpPr>
        <p:spPr>
          <a:xfrm>
            <a:off x="9211863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1BB23DD-24A7-47A3-A00E-9F5654046ED0}"/>
              </a:ext>
            </a:extLst>
          </p:cNvPr>
          <p:cNvSpPr/>
          <p:nvPr/>
        </p:nvSpPr>
        <p:spPr>
          <a:xfrm>
            <a:off x="8527850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48DAD-6BD0-4032-BEBA-DD4C92FC6AF5}"/>
              </a:ext>
            </a:extLst>
          </p:cNvPr>
          <p:cNvSpPr/>
          <p:nvPr/>
        </p:nvSpPr>
        <p:spPr>
          <a:xfrm>
            <a:off x="8841282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D5FD4F2-0FA2-4166-8F32-9954B0EC15C6}"/>
              </a:ext>
            </a:extLst>
          </p:cNvPr>
          <p:cNvSpPr/>
          <p:nvPr/>
        </p:nvSpPr>
        <p:spPr>
          <a:xfrm>
            <a:off x="9258298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246A527-F8A5-4CFA-9ACD-692AC88E0151}"/>
              </a:ext>
            </a:extLst>
          </p:cNvPr>
          <p:cNvSpPr/>
          <p:nvPr/>
        </p:nvSpPr>
        <p:spPr>
          <a:xfrm>
            <a:off x="9571730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A714E13-DDBF-4039-BD83-0A64BC8B7297}"/>
              </a:ext>
            </a:extLst>
          </p:cNvPr>
          <p:cNvSpPr/>
          <p:nvPr/>
        </p:nvSpPr>
        <p:spPr>
          <a:xfrm>
            <a:off x="1446833" y="41900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37DC23-7192-4358-9CC7-26309CE5B28C}"/>
              </a:ext>
            </a:extLst>
          </p:cNvPr>
          <p:cNvSpPr/>
          <p:nvPr/>
        </p:nvSpPr>
        <p:spPr>
          <a:xfrm>
            <a:off x="1859177" y="41900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56B15D1-2E1A-4B24-8BDC-4DB8F5A2A65C}"/>
              </a:ext>
            </a:extLst>
          </p:cNvPr>
          <p:cNvSpPr/>
          <p:nvPr/>
        </p:nvSpPr>
        <p:spPr>
          <a:xfrm>
            <a:off x="2271521" y="41900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3A7FB04-D2ED-422E-990B-E435A1C384B5}"/>
              </a:ext>
            </a:extLst>
          </p:cNvPr>
          <p:cNvSpPr/>
          <p:nvPr/>
        </p:nvSpPr>
        <p:spPr>
          <a:xfrm>
            <a:off x="2684591" y="41900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2D6C24A-B469-4627-A9DE-4F6BBE35BC60}"/>
              </a:ext>
            </a:extLst>
          </p:cNvPr>
          <p:cNvSpPr txBox="1"/>
          <p:nvPr/>
        </p:nvSpPr>
        <p:spPr>
          <a:xfrm>
            <a:off x="1310076" y="59799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(1,1,4,4) </a:t>
            </a:r>
            <a:endParaRPr lang="ko-KR" altLang="en-US" sz="200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64B3FD-A375-47C7-AC6B-6628D9929940}"/>
              </a:ext>
            </a:extLst>
          </p:cNvPr>
          <p:cNvSpPr/>
          <p:nvPr/>
        </p:nvSpPr>
        <p:spPr>
          <a:xfrm>
            <a:off x="1446833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3DCF559-7708-4BF3-BAED-0729C674081C}"/>
              </a:ext>
            </a:extLst>
          </p:cNvPr>
          <p:cNvSpPr/>
          <p:nvPr/>
        </p:nvSpPr>
        <p:spPr>
          <a:xfrm>
            <a:off x="1859177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9AA51BE-4B2B-48D7-85E8-A299C2096160}"/>
              </a:ext>
            </a:extLst>
          </p:cNvPr>
          <p:cNvSpPr/>
          <p:nvPr/>
        </p:nvSpPr>
        <p:spPr>
          <a:xfrm>
            <a:off x="2271521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8DF4B61-3737-48C5-B925-449D5CF8F76C}"/>
              </a:ext>
            </a:extLst>
          </p:cNvPr>
          <p:cNvSpPr/>
          <p:nvPr/>
        </p:nvSpPr>
        <p:spPr>
          <a:xfrm>
            <a:off x="2684591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1BE500-7994-4711-BAFD-FE59D60D3BC4}"/>
              </a:ext>
            </a:extLst>
          </p:cNvPr>
          <p:cNvSpPr/>
          <p:nvPr/>
        </p:nvSpPr>
        <p:spPr>
          <a:xfrm>
            <a:off x="1446833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49427DE-19CC-40AB-B3EA-B39DB22162CC}"/>
              </a:ext>
            </a:extLst>
          </p:cNvPr>
          <p:cNvSpPr/>
          <p:nvPr/>
        </p:nvSpPr>
        <p:spPr>
          <a:xfrm>
            <a:off x="1859177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A296D4F-0684-458D-BEA5-FA3F0E131D0C}"/>
              </a:ext>
            </a:extLst>
          </p:cNvPr>
          <p:cNvSpPr/>
          <p:nvPr/>
        </p:nvSpPr>
        <p:spPr>
          <a:xfrm>
            <a:off x="2271521" y="501470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42591B-2D27-4868-8157-3699F17CD9C6}"/>
              </a:ext>
            </a:extLst>
          </p:cNvPr>
          <p:cNvSpPr/>
          <p:nvPr/>
        </p:nvSpPr>
        <p:spPr>
          <a:xfrm>
            <a:off x="2684591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766C85-2885-4338-8EA9-E0A02D028FB2}"/>
              </a:ext>
            </a:extLst>
          </p:cNvPr>
          <p:cNvSpPr/>
          <p:nvPr/>
        </p:nvSpPr>
        <p:spPr>
          <a:xfrm>
            <a:off x="1446833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88E8CA3-2735-43DB-87DE-CE97B0103860}"/>
              </a:ext>
            </a:extLst>
          </p:cNvPr>
          <p:cNvSpPr/>
          <p:nvPr/>
        </p:nvSpPr>
        <p:spPr>
          <a:xfrm>
            <a:off x="1859177" y="542704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9A1B27B-4CFA-4301-919C-772410A11105}"/>
              </a:ext>
            </a:extLst>
          </p:cNvPr>
          <p:cNvSpPr/>
          <p:nvPr/>
        </p:nvSpPr>
        <p:spPr>
          <a:xfrm>
            <a:off x="2271521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F90B7AC-3271-4C55-A24C-88D4CFACE419}"/>
              </a:ext>
            </a:extLst>
          </p:cNvPr>
          <p:cNvSpPr/>
          <p:nvPr/>
        </p:nvSpPr>
        <p:spPr>
          <a:xfrm>
            <a:off x="2684591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70D3A44-9292-455B-ABF7-FD45C67ABB2B}"/>
              </a:ext>
            </a:extLst>
          </p:cNvPr>
          <p:cNvSpPr/>
          <p:nvPr/>
        </p:nvSpPr>
        <p:spPr>
          <a:xfrm>
            <a:off x="-477033" y="4160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902A34D-1D57-4A5B-9D0D-67AEE534A85C}"/>
              </a:ext>
            </a:extLst>
          </p:cNvPr>
          <p:cNvSpPr/>
          <p:nvPr/>
        </p:nvSpPr>
        <p:spPr>
          <a:xfrm>
            <a:off x="-48162" y="41604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BCD40A-9ECE-4719-89B8-67ECE4356158}"/>
              </a:ext>
            </a:extLst>
          </p:cNvPr>
          <p:cNvSpPr/>
          <p:nvPr/>
        </p:nvSpPr>
        <p:spPr>
          <a:xfrm>
            <a:off x="380708" y="4160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382CD06-CBB9-4D1A-828D-E68E963EC341}"/>
              </a:ext>
            </a:extLst>
          </p:cNvPr>
          <p:cNvSpPr/>
          <p:nvPr/>
        </p:nvSpPr>
        <p:spPr>
          <a:xfrm>
            <a:off x="809580" y="41604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06C761-A9F7-4B18-B58F-BB03C700F3F8}"/>
              </a:ext>
            </a:extLst>
          </p:cNvPr>
          <p:cNvSpPr/>
          <p:nvPr/>
        </p:nvSpPr>
        <p:spPr>
          <a:xfrm>
            <a:off x="-477033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6BACDC7-9919-429B-B59A-5A86A3B3FB56}"/>
              </a:ext>
            </a:extLst>
          </p:cNvPr>
          <p:cNvSpPr/>
          <p:nvPr/>
        </p:nvSpPr>
        <p:spPr>
          <a:xfrm>
            <a:off x="-48162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D10FA01-6675-48F3-B42C-EA62A5AF4AD5}"/>
              </a:ext>
            </a:extLst>
          </p:cNvPr>
          <p:cNvSpPr/>
          <p:nvPr/>
        </p:nvSpPr>
        <p:spPr>
          <a:xfrm>
            <a:off x="380708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E93FE5E-C72F-4294-8D58-762444989209}"/>
              </a:ext>
            </a:extLst>
          </p:cNvPr>
          <p:cNvSpPr/>
          <p:nvPr/>
        </p:nvSpPr>
        <p:spPr>
          <a:xfrm>
            <a:off x="809580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AFF12-0D43-453B-8F01-00AF83CE9E1A}"/>
              </a:ext>
            </a:extLst>
          </p:cNvPr>
          <p:cNvSpPr/>
          <p:nvPr/>
        </p:nvSpPr>
        <p:spPr>
          <a:xfrm>
            <a:off x="-477033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9D43ECF-ED10-4B73-A3CE-0F0853B21F41}"/>
              </a:ext>
            </a:extLst>
          </p:cNvPr>
          <p:cNvSpPr/>
          <p:nvPr/>
        </p:nvSpPr>
        <p:spPr>
          <a:xfrm>
            <a:off x="-48162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38D7BB8-110C-4330-942E-65CE37969976}"/>
              </a:ext>
            </a:extLst>
          </p:cNvPr>
          <p:cNvSpPr/>
          <p:nvPr/>
        </p:nvSpPr>
        <p:spPr>
          <a:xfrm>
            <a:off x="380708" y="50048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F1C6327-2FC7-4B69-824C-88923327D17E}"/>
              </a:ext>
            </a:extLst>
          </p:cNvPr>
          <p:cNvSpPr/>
          <p:nvPr/>
        </p:nvSpPr>
        <p:spPr>
          <a:xfrm>
            <a:off x="809580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E3FA0E7-3F20-419A-876C-D5C9C0BC17AE}"/>
              </a:ext>
            </a:extLst>
          </p:cNvPr>
          <p:cNvSpPr/>
          <p:nvPr/>
        </p:nvSpPr>
        <p:spPr>
          <a:xfrm>
            <a:off x="-477033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C902EF9-C033-4664-AB81-365D52B4FBB2}"/>
              </a:ext>
            </a:extLst>
          </p:cNvPr>
          <p:cNvSpPr/>
          <p:nvPr/>
        </p:nvSpPr>
        <p:spPr>
          <a:xfrm>
            <a:off x="-48162" y="54270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077B3BB-148F-4ACF-B0C7-92B0E615E200}"/>
              </a:ext>
            </a:extLst>
          </p:cNvPr>
          <p:cNvSpPr/>
          <p:nvPr/>
        </p:nvSpPr>
        <p:spPr>
          <a:xfrm>
            <a:off x="380708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B35D1B8-388E-4895-9C62-02D47FCE3965}"/>
              </a:ext>
            </a:extLst>
          </p:cNvPr>
          <p:cNvSpPr/>
          <p:nvPr/>
        </p:nvSpPr>
        <p:spPr>
          <a:xfrm>
            <a:off x="809580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3131EB-44BF-419D-BB36-7DE1B7BFC54B}"/>
              </a:ext>
            </a:extLst>
          </p:cNvPr>
          <p:cNvSpPr/>
          <p:nvPr/>
        </p:nvSpPr>
        <p:spPr>
          <a:xfrm>
            <a:off x="-447494" y="4146847"/>
            <a:ext cx="827476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5153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676955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1105826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534696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963568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676955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1105826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534696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963568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676955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1105826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534696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963568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676955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1105826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534696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963568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0292E0E-5277-4E9D-A1A7-301E389B3B67}"/>
              </a:ext>
            </a:extLst>
          </p:cNvPr>
          <p:cNvSpPr/>
          <p:nvPr/>
        </p:nvSpPr>
        <p:spPr>
          <a:xfrm>
            <a:off x="355676" y="389234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7CD6718-F148-4FDD-BBBD-62AD8BF88B07}"/>
              </a:ext>
            </a:extLst>
          </p:cNvPr>
          <p:cNvSpPr/>
          <p:nvPr/>
        </p:nvSpPr>
        <p:spPr>
          <a:xfrm>
            <a:off x="417720" y="3954499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AEB832-B0AF-43E8-93F0-6A9E57F26CE2}"/>
              </a:ext>
            </a:extLst>
          </p:cNvPr>
          <p:cNvSpPr/>
          <p:nvPr/>
        </p:nvSpPr>
        <p:spPr>
          <a:xfrm>
            <a:off x="5127110" y="3954498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A8A51E7-F80B-4755-8457-6086AEFDC74D}"/>
              </a:ext>
            </a:extLst>
          </p:cNvPr>
          <p:cNvSpPr/>
          <p:nvPr/>
        </p:nvSpPr>
        <p:spPr>
          <a:xfrm>
            <a:off x="485096" y="4020284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065FC4-0C40-4859-9BF5-98BF7755756B}"/>
              </a:ext>
            </a:extLst>
          </p:cNvPr>
          <p:cNvSpPr/>
          <p:nvPr/>
        </p:nvSpPr>
        <p:spPr>
          <a:xfrm>
            <a:off x="2772989" y="402028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2AAF4E-31F8-4067-A5B1-A27CC5E9557B}"/>
              </a:ext>
            </a:extLst>
          </p:cNvPr>
          <p:cNvSpPr/>
          <p:nvPr/>
        </p:nvSpPr>
        <p:spPr>
          <a:xfrm>
            <a:off x="542675" y="4086068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9281AA-8EAB-4A84-A449-1CE431BA25BE}"/>
              </a:ext>
            </a:extLst>
          </p:cNvPr>
          <p:cNvSpPr/>
          <p:nvPr/>
        </p:nvSpPr>
        <p:spPr>
          <a:xfrm>
            <a:off x="606957" y="414822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0CB1EE-F350-425A-934E-E5DAC3CB2C14}"/>
              </a:ext>
            </a:extLst>
          </p:cNvPr>
          <p:cNvSpPr/>
          <p:nvPr/>
        </p:nvSpPr>
        <p:spPr>
          <a:xfrm>
            <a:off x="1633232" y="414822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5832BF-F5BC-4A39-9917-4FCAD65006C1}"/>
              </a:ext>
            </a:extLst>
          </p:cNvPr>
          <p:cNvSpPr/>
          <p:nvPr/>
        </p:nvSpPr>
        <p:spPr>
          <a:xfrm>
            <a:off x="659519" y="419825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F6161E-542E-452D-8ADF-C514CA5ED235}"/>
              </a:ext>
            </a:extLst>
          </p:cNvPr>
          <p:cNvSpPr/>
          <p:nvPr/>
        </p:nvSpPr>
        <p:spPr>
          <a:xfrm>
            <a:off x="1117217" y="419825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BC22D1-A30D-46FD-8D89-45088F3BD2F3}"/>
              </a:ext>
            </a:extLst>
          </p:cNvPr>
          <p:cNvSpPr/>
          <p:nvPr/>
        </p:nvSpPr>
        <p:spPr>
          <a:xfrm>
            <a:off x="1689972" y="420495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19C7E1-D62D-4C28-8537-F06AE7B105C9}"/>
              </a:ext>
            </a:extLst>
          </p:cNvPr>
          <p:cNvSpPr/>
          <p:nvPr/>
        </p:nvSpPr>
        <p:spPr>
          <a:xfrm>
            <a:off x="2147670" y="420495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63BA49-9868-41BC-B5C9-D007A43F029B}"/>
              </a:ext>
            </a:extLst>
          </p:cNvPr>
          <p:cNvSpPr/>
          <p:nvPr/>
        </p:nvSpPr>
        <p:spPr>
          <a:xfrm>
            <a:off x="2830568" y="4086992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979608-2611-46E8-BDF6-EAD82229F073}"/>
              </a:ext>
            </a:extLst>
          </p:cNvPr>
          <p:cNvSpPr/>
          <p:nvPr/>
        </p:nvSpPr>
        <p:spPr>
          <a:xfrm>
            <a:off x="2894850" y="4149150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1C2E0BF-43CD-4C3E-8772-96F09D1A0D86}"/>
              </a:ext>
            </a:extLst>
          </p:cNvPr>
          <p:cNvSpPr/>
          <p:nvPr/>
        </p:nvSpPr>
        <p:spPr>
          <a:xfrm>
            <a:off x="3921125" y="4149150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E68805-6802-4925-B8B0-952DD095C8DF}"/>
              </a:ext>
            </a:extLst>
          </p:cNvPr>
          <p:cNvSpPr/>
          <p:nvPr/>
        </p:nvSpPr>
        <p:spPr>
          <a:xfrm>
            <a:off x="2947412" y="4199181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B2A82A-7A7F-426E-91AA-784A01867A3B}"/>
              </a:ext>
            </a:extLst>
          </p:cNvPr>
          <p:cNvSpPr/>
          <p:nvPr/>
        </p:nvSpPr>
        <p:spPr>
          <a:xfrm>
            <a:off x="3405110" y="4199181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F699DA-D250-41E7-A2A4-452B256742EC}"/>
              </a:ext>
            </a:extLst>
          </p:cNvPr>
          <p:cNvSpPr/>
          <p:nvPr/>
        </p:nvSpPr>
        <p:spPr>
          <a:xfrm>
            <a:off x="3977865" y="420587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066BEF8-2146-4B5D-8161-E9F7CFD3627F}"/>
              </a:ext>
            </a:extLst>
          </p:cNvPr>
          <p:cNvSpPr/>
          <p:nvPr/>
        </p:nvSpPr>
        <p:spPr>
          <a:xfrm>
            <a:off x="4435563" y="420587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C0C3A0B-3162-45B7-818F-799394F98D79}"/>
              </a:ext>
            </a:extLst>
          </p:cNvPr>
          <p:cNvSpPr/>
          <p:nvPr/>
        </p:nvSpPr>
        <p:spPr>
          <a:xfrm>
            <a:off x="5192796" y="4015601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8824BD-4E4D-483F-8160-63F9430D2F99}"/>
              </a:ext>
            </a:extLst>
          </p:cNvPr>
          <p:cNvSpPr/>
          <p:nvPr/>
        </p:nvSpPr>
        <p:spPr>
          <a:xfrm>
            <a:off x="7480689" y="4015600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8B2D20-959C-42E4-A178-E424FA726267}"/>
              </a:ext>
            </a:extLst>
          </p:cNvPr>
          <p:cNvSpPr/>
          <p:nvPr/>
        </p:nvSpPr>
        <p:spPr>
          <a:xfrm>
            <a:off x="5250375" y="4081385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0DB2B5-1BC2-4F0A-9A0A-D78A6FC22AFF}"/>
              </a:ext>
            </a:extLst>
          </p:cNvPr>
          <p:cNvSpPr/>
          <p:nvPr/>
        </p:nvSpPr>
        <p:spPr>
          <a:xfrm>
            <a:off x="5314657" y="4143543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E64587-EC86-4ADE-A72A-7D385E3B9E02}"/>
              </a:ext>
            </a:extLst>
          </p:cNvPr>
          <p:cNvSpPr/>
          <p:nvPr/>
        </p:nvSpPr>
        <p:spPr>
          <a:xfrm>
            <a:off x="6340932" y="4143543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803FC56-C4B8-4F48-9842-B1FACEDB453D}"/>
              </a:ext>
            </a:extLst>
          </p:cNvPr>
          <p:cNvSpPr/>
          <p:nvPr/>
        </p:nvSpPr>
        <p:spPr>
          <a:xfrm>
            <a:off x="5367219" y="419357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447CCC-4916-45F6-988C-3BBC0D028860}"/>
              </a:ext>
            </a:extLst>
          </p:cNvPr>
          <p:cNvSpPr/>
          <p:nvPr/>
        </p:nvSpPr>
        <p:spPr>
          <a:xfrm>
            <a:off x="5824917" y="419357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704DB33-B35A-458B-944D-5E9739F6DE01}"/>
              </a:ext>
            </a:extLst>
          </p:cNvPr>
          <p:cNvSpPr/>
          <p:nvPr/>
        </p:nvSpPr>
        <p:spPr>
          <a:xfrm>
            <a:off x="6397672" y="420027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419813-7EC8-45E8-A56B-A057A46C3E18}"/>
              </a:ext>
            </a:extLst>
          </p:cNvPr>
          <p:cNvSpPr/>
          <p:nvPr/>
        </p:nvSpPr>
        <p:spPr>
          <a:xfrm>
            <a:off x="6855370" y="420027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8CFD53C-8B78-4918-90B8-96C7A1474097}"/>
              </a:ext>
            </a:extLst>
          </p:cNvPr>
          <p:cNvSpPr/>
          <p:nvPr/>
        </p:nvSpPr>
        <p:spPr>
          <a:xfrm>
            <a:off x="7538268" y="4082309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AD5911B-F2A6-4374-8F4F-7CA2F93C6B1B}"/>
              </a:ext>
            </a:extLst>
          </p:cNvPr>
          <p:cNvSpPr/>
          <p:nvPr/>
        </p:nvSpPr>
        <p:spPr>
          <a:xfrm>
            <a:off x="7602550" y="4144467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1B3A3F7-F674-4A65-AC60-423F7B38AA77}"/>
              </a:ext>
            </a:extLst>
          </p:cNvPr>
          <p:cNvSpPr/>
          <p:nvPr/>
        </p:nvSpPr>
        <p:spPr>
          <a:xfrm>
            <a:off x="8628825" y="4144467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04CC1-1679-4D61-8729-E3190D68FC68}"/>
              </a:ext>
            </a:extLst>
          </p:cNvPr>
          <p:cNvSpPr/>
          <p:nvPr/>
        </p:nvSpPr>
        <p:spPr>
          <a:xfrm>
            <a:off x="7655112" y="419449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3F426FB-42BB-4461-B62D-6E50337EAE40}"/>
              </a:ext>
            </a:extLst>
          </p:cNvPr>
          <p:cNvSpPr/>
          <p:nvPr/>
        </p:nvSpPr>
        <p:spPr>
          <a:xfrm>
            <a:off x="8112810" y="419449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D267676-F451-4032-A867-8E28A7E55262}"/>
              </a:ext>
            </a:extLst>
          </p:cNvPr>
          <p:cNvSpPr/>
          <p:nvPr/>
        </p:nvSpPr>
        <p:spPr>
          <a:xfrm>
            <a:off x="8685565" y="420119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7084CD5-ECFF-4AF5-831C-7D1D44901B14}"/>
              </a:ext>
            </a:extLst>
          </p:cNvPr>
          <p:cNvSpPr/>
          <p:nvPr/>
        </p:nvSpPr>
        <p:spPr>
          <a:xfrm>
            <a:off x="9143263" y="420119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ABF0BB7-726B-4B99-8159-1823A717945C}"/>
              </a:ext>
            </a:extLst>
          </p:cNvPr>
          <p:cNvSpPr/>
          <p:nvPr/>
        </p:nvSpPr>
        <p:spPr>
          <a:xfrm>
            <a:off x="352556" y="513332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3C6DA34-44F0-4F7D-9D68-23085DA1AAC5}"/>
              </a:ext>
            </a:extLst>
          </p:cNvPr>
          <p:cNvSpPr/>
          <p:nvPr/>
        </p:nvSpPr>
        <p:spPr>
          <a:xfrm>
            <a:off x="414600" y="5195481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1949DC3-7D69-4A0B-8CD1-F299068464D0}"/>
              </a:ext>
            </a:extLst>
          </p:cNvPr>
          <p:cNvSpPr/>
          <p:nvPr/>
        </p:nvSpPr>
        <p:spPr>
          <a:xfrm>
            <a:off x="5123990" y="5195480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F01DEEC-493E-4B7C-B4DA-A3240C52AD03}"/>
              </a:ext>
            </a:extLst>
          </p:cNvPr>
          <p:cNvSpPr/>
          <p:nvPr/>
        </p:nvSpPr>
        <p:spPr>
          <a:xfrm>
            <a:off x="481976" y="526126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5EB8F82-9689-4345-958F-B6ACCB599C92}"/>
              </a:ext>
            </a:extLst>
          </p:cNvPr>
          <p:cNvSpPr/>
          <p:nvPr/>
        </p:nvSpPr>
        <p:spPr>
          <a:xfrm>
            <a:off x="2769869" y="526126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7F5E59-D5F3-4978-B4B8-C1671BDC7729}"/>
              </a:ext>
            </a:extLst>
          </p:cNvPr>
          <p:cNvSpPr/>
          <p:nvPr/>
        </p:nvSpPr>
        <p:spPr>
          <a:xfrm>
            <a:off x="539555" y="532705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4F67E4D-7B4F-4F97-A06B-5E7B5E56BB0F}"/>
              </a:ext>
            </a:extLst>
          </p:cNvPr>
          <p:cNvSpPr/>
          <p:nvPr/>
        </p:nvSpPr>
        <p:spPr>
          <a:xfrm>
            <a:off x="603837" y="538920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177367A-0C3C-4147-9181-A354D206DF3F}"/>
              </a:ext>
            </a:extLst>
          </p:cNvPr>
          <p:cNvSpPr/>
          <p:nvPr/>
        </p:nvSpPr>
        <p:spPr>
          <a:xfrm>
            <a:off x="1630112" y="538920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DADA913-C463-4536-A6BE-BD3BDBDB8949}"/>
              </a:ext>
            </a:extLst>
          </p:cNvPr>
          <p:cNvSpPr/>
          <p:nvPr/>
        </p:nvSpPr>
        <p:spPr>
          <a:xfrm>
            <a:off x="656399" y="543923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1A8A52E-0397-4D1D-B4E5-C2CBDE9212F7}"/>
              </a:ext>
            </a:extLst>
          </p:cNvPr>
          <p:cNvSpPr/>
          <p:nvPr/>
        </p:nvSpPr>
        <p:spPr>
          <a:xfrm>
            <a:off x="1114097" y="543923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39589B1-DE45-4EEC-BA3B-418190D09BC0}"/>
              </a:ext>
            </a:extLst>
          </p:cNvPr>
          <p:cNvSpPr/>
          <p:nvPr/>
        </p:nvSpPr>
        <p:spPr>
          <a:xfrm>
            <a:off x="1686852" y="544593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22D366A-055B-4DA0-8FAD-CBDDBC167042}"/>
              </a:ext>
            </a:extLst>
          </p:cNvPr>
          <p:cNvSpPr/>
          <p:nvPr/>
        </p:nvSpPr>
        <p:spPr>
          <a:xfrm>
            <a:off x="2144550" y="544593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E43F453-A806-450A-8302-5811FB610104}"/>
              </a:ext>
            </a:extLst>
          </p:cNvPr>
          <p:cNvSpPr/>
          <p:nvPr/>
        </p:nvSpPr>
        <p:spPr>
          <a:xfrm>
            <a:off x="2827448" y="532797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0256781-9CC0-419A-A8A8-18A16CF62DF5}"/>
              </a:ext>
            </a:extLst>
          </p:cNvPr>
          <p:cNvSpPr/>
          <p:nvPr/>
        </p:nvSpPr>
        <p:spPr>
          <a:xfrm>
            <a:off x="2891730" y="539013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5A5BE51-CFB1-4DCD-A97C-BE17D1545C72}"/>
              </a:ext>
            </a:extLst>
          </p:cNvPr>
          <p:cNvSpPr/>
          <p:nvPr/>
        </p:nvSpPr>
        <p:spPr>
          <a:xfrm>
            <a:off x="3918005" y="539013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8E5E718-43E3-4222-8AB5-616C929186F3}"/>
              </a:ext>
            </a:extLst>
          </p:cNvPr>
          <p:cNvSpPr/>
          <p:nvPr/>
        </p:nvSpPr>
        <p:spPr>
          <a:xfrm>
            <a:off x="2944292" y="544016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46EADE4-A3A1-4116-9A28-771C37735136}"/>
              </a:ext>
            </a:extLst>
          </p:cNvPr>
          <p:cNvSpPr/>
          <p:nvPr/>
        </p:nvSpPr>
        <p:spPr>
          <a:xfrm>
            <a:off x="3401990" y="544016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E17AA8A-A989-4C46-9718-337467AEE7C1}"/>
              </a:ext>
            </a:extLst>
          </p:cNvPr>
          <p:cNvSpPr/>
          <p:nvPr/>
        </p:nvSpPr>
        <p:spPr>
          <a:xfrm>
            <a:off x="3974745" y="54468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E3B8935-41F7-4A8A-825F-A2C083C8EC26}"/>
              </a:ext>
            </a:extLst>
          </p:cNvPr>
          <p:cNvSpPr/>
          <p:nvPr/>
        </p:nvSpPr>
        <p:spPr>
          <a:xfrm>
            <a:off x="4432443" y="54468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0400BE4-92DB-4935-9F41-7AF3EAB41DF3}"/>
              </a:ext>
            </a:extLst>
          </p:cNvPr>
          <p:cNvSpPr/>
          <p:nvPr/>
        </p:nvSpPr>
        <p:spPr>
          <a:xfrm>
            <a:off x="5189676" y="525658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3D403AA-BE7B-4777-AF2C-924BC252E669}"/>
              </a:ext>
            </a:extLst>
          </p:cNvPr>
          <p:cNvSpPr/>
          <p:nvPr/>
        </p:nvSpPr>
        <p:spPr>
          <a:xfrm>
            <a:off x="7477569" y="525658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B1EB3D1-EBCE-4BE0-B41F-63230D5D205B}"/>
              </a:ext>
            </a:extLst>
          </p:cNvPr>
          <p:cNvSpPr/>
          <p:nvPr/>
        </p:nvSpPr>
        <p:spPr>
          <a:xfrm>
            <a:off x="5247255" y="532236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BC649D6-B633-41C7-A0E2-025B59173E27}"/>
              </a:ext>
            </a:extLst>
          </p:cNvPr>
          <p:cNvSpPr/>
          <p:nvPr/>
        </p:nvSpPr>
        <p:spPr>
          <a:xfrm>
            <a:off x="5311537" y="538452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B5FC21C-A5C8-4150-B28F-21DB6F3CA6FF}"/>
              </a:ext>
            </a:extLst>
          </p:cNvPr>
          <p:cNvSpPr/>
          <p:nvPr/>
        </p:nvSpPr>
        <p:spPr>
          <a:xfrm>
            <a:off x="6337812" y="538452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4D824D4-D4BD-4584-97BC-C842CA0CE462}"/>
              </a:ext>
            </a:extLst>
          </p:cNvPr>
          <p:cNvSpPr/>
          <p:nvPr/>
        </p:nvSpPr>
        <p:spPr>
          <a:xfrm>
            <a:off x="5364099" y="543455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440C295-C835-47F4-A1AB-414BDD212D80}"/>
              </a:ext>
            </a:extLst>
          </p:cNvPr>
          <p:cNvSpPr/>
          <p:nvPr/>
        </p:nvSpPr>
        <p:spPr>
          <a:xfrm>
            <a:off x="5821797" y="543455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D0E776C-BED9-4CFF-BD81-60C043C003F2}"/>
              </a:ext>
            </a:extLst>
          </p:cNvPr>
          <p:cNvSpPr/>
          <p:nvPr/>
        </p:nvSpPr>
        <p:spPr>
          <a:xfrm>
            <a:off x="6394552" y="544125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7981FA-2C11-46E8-9DD3-8FC52C4F0C6F}"/>
              </a:ext>
            </a:extLst>
          </p:cNvPr>
          <p:cNvSpPr/>
          <p:nvPr/>
        </p:nvSpPr>
        <p:spPr>
          <a:xfrm>
            <a:off x="6852250" y="544125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DFBB53A-18C3-47B6-8DC9-46A3082F67EF}"/>
              </a:ext>
            </a:extLst>
          </p:cNvPr>
          <p:cNvSpPr/>
          <p:nvPr/>
        </p:nvSpPr>
        <p:spPr>
          <a:xfrm>
            <a:off x="7535148" y="532329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924EF32-C0BC-45EF-94B0-B739A097B68B}"/>
              </a:ext>
            </a:extLst>
          </p:cNvPr>
          <p:cNvSpPr/>
          <p:nvPr/>
        </p:nvSpPr>
        <p:spPr>
          <a:xfrm>
            <a:off x="7599430" y="538544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A4083-31E8-41E0-9CE4-A2996296B4D3}"/>
              </a:ext>
            </a:extLst>
          </p:cNvPr>
          <p:cNvSpPr/>
          <p:nvPr/>
        </p:nvSpPr>
        <p:spPr>
          <a:xfrm>
            <a:off x="8625705" y="538544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4080A9-BCD6-4DCE-8C36-6B792E145145}"/>
              </a:ext>
            </a:extLst>
          </p:cNvPr>
          <p:cNvSpPr/>
          <p:nvPr/>
        </p:nvSpPr>
        <p:spPr>
          <a:xfrm>
            <a:off x="7651992" y="543548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9852059-0FBA-4966-A01D-679ABE5B9BBA}"/>
              </a:ext>
            </a:extLst>
          </p:cNvPr>
          <p:cNvSpPr/>
          <p:nvPr/>
        </p:nvSpPr>
        <p:spPr>
          <a:xfrm>
            <a:off x="8109690" y="543548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2192F91-3CFB-4F0B-A030-402E2481908D}"/>
              </a:ext>
            </a:extLst>
          </p:cNvPr>
          <p:cNvSpPr/>
          <p:nvPr/>
        </p:nvSpPr>
        <p:spPr>
          <a:xfrm>
            <a:off x="8682445" y="544217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10FFA91-A825-4B9E-BE08-9941B2FB99DF}"/>
              </a:ext>
            </a:extLst>
          </p:cNvPr>
          <p:cNvSpPr/>
          <p:nvPr/>
        </p:nvSpPr>
        <p:spPr>
          <a:xfrm>
            <a:off x="9140143" y="544217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298FC2-C819-4A4D-A1E4-14CD5438EE25}"/>
              </a:ext>
            </a:extLst>
          </p:cNvPr>
          <p:cNvSpPr/>
          <p:nvPr/>
        </p:nvSpPr>
        <p:spPr>
          <a:xfrm>
            <a:off x="2592201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01D9363-6522-41D5-86D8-CC529AFFC29B}"/>
              </a:ext>
            </a:extLst>
          </p:cNvPr>
          <p:cNvSpPr/>
          <p:nvPr/>
        </p:nvSpPr>
        <p:spPr>
          <a:xfrm>
            <a:off x="3021072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2CDE527-FEEC-466B-951F-4B2EB07B521D}"/>
              </a:ext>
            </a:extLst>
          </p:cNvPr>
          <p:cNvSpPr/>
          <p:nvPr/>
        </p:nvSpPr>
        <p:spPr>
          <a:xfrm>
            <a:off x="3449942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72EAA06-C2F4-4BF9-8D9D-7858BF188E42}"/>
              </a:ext>
            </a:extLst>
          </p:cNvPr>
          <p:cNvSpPr/>
          <p:nvPr/>
        </p:nvSpPr>
        <p:spPr>
          <a:xfrm>
            <a:off x="3878814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4E905EA-A64D-4869-A91C-4C069BAECE68}"/>
              </a:ext>
            </a:extLst>
          </p:cNvPr>
          <p:cNvSpPr/>
          <p:nvPr/>
        </p:nvSpPr>
        <p:spPr>
          <a:xfrm>
            <a:off x="2592201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6EE904E-A39A-42D5-A8EB-6274D5FEC638}"/>
              </a:ext>
            </a:extLst>
          </p:cNvPr>
          <p:cNvSpPr/>
          <p:nvPr/>
        </p:nvSpPr>
        <p:spPr>
          <a:xfrm>
            <a:off x="3021072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86C839B-117E-4357-A2AE-9D85CB3E1C30}"/>
              </a:ext>
            </a:extLst>
          </p:cNvPr>
          <p:cNvSpPr/>
          <p:nvPr/>
        </p:nvSpPr>
        <p:spPr>
          <a:xfrm>
            <a:off x="3449942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3085A0B-68B3-4755-B046-9F3D391CB9B4}"/>
              </a:ext>
            </a:extLst>
          </p:cNvPr>
          <p:cNvSpPr/>
          <p:nvPr/>
        </p:nvSpPr>
        <p:spPr>
          <a:xfrm>
            <a:off x="3878814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566F262-D6DF-4F10-AB70-1359AB7BEFFC}"/>
              </a:ext>
            </a:extLst>
          </p:cNvPr>
          <p:cNvSpPr/>
          <p:nvPr/>
        </p:nvSpPr>
        <p:spPr>
          <a:xfrm>
            <a:off x="2592201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1EF2C32-D009-4DDC-B659-181EBD900D4B}"/>
              </a:ext>
            </a:extLst>
          </p:cNvPr>
          <p:cNvSpPr/>
          <p:nvPr/>
        </p:nvSpPr>
        <p:spPr>
          <a:xfrm>
            <a:off x="3021072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D888D83-9A0C-4AC7-B980-629A00CBC65E}"/>
              </a:ext>
            </a:extLst>
          </p:cNvPr>
          <p:cNvSpPr/>
          <p:nvPr/>
        </p:nvSpPr>
        <p:spPr>
          <a:xfrm>
            <a:off x="3449942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955BCA8-0526-4FFB-A638-58FEE036FC60}"/>
              </a:ext>
            </a:extLst>
          </p:cNvPr>
          <p:cNvSpPr/>
          <p:nvPr/>
        </p:nvSpPr>
        <p:spPr>
          <a:xfrm>
            <a:off x="3878814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98F452B-958E-40CB-913F-03F8A8B5D533}"/>
              </a:ext>
            </a:extLst>
          </p:cNvPr>
          <p:cNvSpPr/>
          <p:nvPr/>
        </p:nvSpPr>
        <p:spPr>
          <a:xfrm>
            <a:off x="2592201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A84255C-AE4F-402A-9CC6-AC9A246E5ED5}"/>
              </a:ext>
            </a:extLst>
          </p:cNvPr>
          <p:cNvSpPr/>
          <p:nvPr/>
        </p:nvSpPr>
        <p:spPr>
          <a:xfrm>
            <a:off x="3021072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7F083F6-6C76-4783-BA00-3F73C8A16A92}"/>
              </a:ext>
            </a:extLst>
          </p:cNvPr>
          <p:cNvSpPr/>
          <p:nvPr/>
        </p:nvSpPr>
        <p:spPr>
          <a:xfrm>
            <a:off x="3449942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63D7E3E-7634-473C-8C90-20B7E42983EA}"/>
              </a:ext>
            </a:extLst>
          </p:cNvPr>
          <p:cNvSpPr/>
          <p:nvPr/>
        </p:nvSpPr>
        <p:spPr>
          <a:xfrm>
            <a:off x="3878814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E5D770A-6051-4471-AF0F-D9CE8BE5E1BC}"/>
              </a:ext>
            </a:extLst>
          </p:cNvPr>
          <p:cNvSpPr/>
          <p:nvPr/>
        </p:nvSpPr>
        <p:spPr>
          <a:xfrm>
            <a:off x="6454300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30657B7-BB93-4798-960B-D9AA87B28071}"/>
              </a:ext>
            </a:extLst>
          </p:cNvPr>
          <p:cNvSpPr/>
          <p:nvPr/>
        </p:nvSpPr>
        <p:spPr>
          <a:xfrm>
            <a:off x="6883171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ABACEA0-ABE8-4B18-B923-AC3682BA23B1}"/>
              </a:ext>
            </a:extLst>
          </p:cNvPr>
          <p:cNvSpPr/>
          <p:nvPr/>
        </p:nvSpPr>
        <p:spPr>
          <a:xfrm>
            <a:off x="7312041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456B0C1-DA7C-4576-8E1A-F0658A9CDF68}"/>
              </a:ext>
            </a:extLst>
          </p:cNvPr>
          <p:cNvSpPr/>
          <p:nvPr/>
        </p:nvSpPr>
        <p:spPr>
          <a:xfrm>
            <a:off x="7740913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B14A9D2-1331-4E63-904A-F83AD556B968}"/>
              </a:ext>
            </a:extLst>
          </p:cNvPr>
          <p:cNvSpPr/>
          <p:nvPr/>
        </p:nvSpPr>
        <p:spPr>
          <a:xfrm>
            <a:off x="6454300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37796EF-5082-4D7C-84B3-8DEF24C8B2B0}"/>
              </a:ext>
            </a:extLst>
          </p:cNvPr>
          <p:cNvSpPr/>
          <p:nvPr/>
        </p:nvSpPr>
        <p:spPr>
          <a:xfrm>
            <a:off x="6883171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9D05BCC-275A-4E3E-AAC3-A453427D93F5}"/>
              </a:ext>
            </a:extLst>
          </p:cNvPr>
          <p:cNvSpPr/>
          <p:nvPr/>
        </p:nvSpPr>
        <p:spPr>
          <a:xfrm>
            <a:off x="7312041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772FC54-F0AB-42DD-985C-2EF11C466E97}"/>
              </a:ext>
            </a:extLst>
          </p:cNvPr>
          <p:cNvSpPr/>
          <p:nvPr/>
        </p:nvSpPr>
        <p:spPr>
          <a:xfrm>
            <a:off x="7740913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340C025-911E-48EC-8C4F-0BF637E6045F}"/>
              </a:ext>
            </a:extLst>
          </p:cNvPr>
          <p:cNvSpPr/>
          <p:nvPr/>
        </p:nvSpPr>
        <p:spPr>
          <a:xfrm>
            <a:off x="6454300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9ACE52-978E-4ED4-A2DF-C5553675B5C6}"/>
              </a:ext>
            </a:extLst>
          </p:cNvPr>
          <p:cNvSpPr/>
          <p:nvPr/>
        </p:nvSpPr>
        <p:spPr>
          <a:xfrm>
            <a:off x="6883171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1820CE1-D638-4C67-8F54-E782DF6EBB19}"/>
              </a:ext>
            </a:extLst>
          </p:cNvPr>
          <p:cNvSpPr/>
          <p:nvPr/>
        </p:nvSpPr>
        <p:spPr>
          <a:xfrm>
            <a:off x="7312041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8BDA4E2-AD9D-4B6B-B8AC-E118F2802A46}"/>
              </a:ext>
            </a:extLst>
          </p:cNvPr>
          <p:cNvSpPr/>
          <p:nvPr/>
        </p:nvSpPr>
        <p:spPr>
          <a:xfrm>
            <a:off x="7740913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E6502B0-3C58-4FA0-AD62-6E4D07FDD8BC}"/>
              </a:ext>
            </a:extLst>
          </p:cNvPr>
          <p:cNvSpPr/>
          <p:nvPr/>
        </p:nvSpPr>
        <p:spPr>
          <a:xfrm>
            <a:off x="6454300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CCA2100-5D6D-481A-BB28-BF8C19B7F727}"/>
              </a:ext>
            </a:extLst>
          </p:cNvPr>
          <p:cNvSpPr/>
          <p:nvPr/>
        </p:nvSpPr>
        <p:spPr>
          <a:xfrm>
            <a:off x="6883171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FC0AC67-EF17-49DC-A30E-D119299E36FB}"/>
              </a:ext>
            </a:extLst>
          </p:cNvPr>
          <p:cNvSpPr/>
          <p:nvPr/>
        </p:nvSpPr>
        <p:spPr>
          <a:xfrm>
            <a:off x="7312041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22C8660-9352-4CC0-95C0-CF7AAAEE3F63}"/>
              </a:ext>
            </a:extLst>
          </p:cNvPr>
          <p:cNvSpPr/>
          <p:nvPr/>
        </p:nvSpPr>
        <p:spPr>
          <a:xfrm>
            <a:off x="7740913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0FCF12F-3CD8-4F84-A49D-F17B08A18ED1}"/>
              </a:ext>
            </a:extLst>
          </p:cNvPr>
          <p:cNvSpPr/>
          <p:nvPr/>
        </p:nvSpPr>
        <p:spPr>
          <a:xfrm>
            <a:off x="8190743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5348D8F-CFA0-4F37-BCF1-C4BC1ACC13D2}"/>
              </a:ext>
            </a:extLst>
          </p:cNvPr>
          <p:cNvSpPr/>
          <p:nvPr/>
        </p:nvSpPr>
        <p:spPr>
          <a:xfrm>
            <a:off x="8619614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C559106-A840-46AB-8696-D40CC9607E68}"/>
              </a:ext>
            </a:extLst>
          </p:cNvPr>
          <p:cNvSpPr/>
          <p:nvPr/>
        </p:nvSpPr>
        <p:spPr>
          <a:xfrm>
            <a:off x="9048484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232F002-A831-4FA0-8C2C-9DD72708C656}"/>
              </a:ext>
            </a:extLst>
          </p:cNvPr>
          <p:cNvSpPr/>
          <p:nvPr/>
        </p:nvSpPr>
        <p:spPr>
          <a:xfrm>
            <a:off x="9477356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29499C4-637E-414D-90A3-1E69658F3335}"/>
              </a:ext>
            </a:extLst>
          </p:cNvPr>
          <p:cNvSpPr/>
          <p:nvPr/>
        </p:nvSpPr>
        <p:spPr>
          <a:xfrm>
            <a:off x="8190743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DC75244-D1E2-4DDF-AA7C-E2617B0F9A45}"/>
              </a:ext>
            </a:extLst>
          </p:cNvPr>
          <p:cNvSpPr/>
          <p:nvPr/>
        </p:nvSpPr>
        <p:spPr>
          <a:xfrm>
            <a:off x="8619614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E05E71-7486-43F2-9EC8-1852645AD38F}"/>
              </a:ext>
            </a:extLst>
          </p:cNvPr>
          <p:cNvSpPr/>
          <p:nvPr/>
        </p:nvSpPr>
        <p:spPr>
          <a:xfrm>
            <a:off x="9048484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36B51ED-DA5F-420C-BC34-52D75D69C469}"/>
              </a:ext>
            </a:extLst>
          </p:cNvPr>
          <p:cNvSpPr/>
          <p:nvPr/>
        </p:nvSpPr>
        <p:spPr>
          <a:xfrm>
            <a:off x="9477356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1222B42-0CF5-416E-AF28-0DBE0E2C90CC}"/>
              </a:ext>
            </a:extLst>
          </p:cNvPr>
          <p:cNvSpPr/>
          <p:nvPr/>
        </p:nvSpPr>
        <p:spPr>
          <a:xfrm>
            <a:off x="8190743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E0E7C67-2508-4BCF-974D-D2BC0415FCA4}"/>
              </a:ext>
            </a:extLst>
          </p:cNvPr>
          <p:cNvSpPr/>
          <p:nvPr/>
        </p:nvSpPr>
        <p:spPr>
          <a:xfrm>
            <a:off x="8619614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27C3CE0-4B89-4A2D-B268-9A0731A63CE0}"/>
              </a:ext>
            </a:extLst>
          </p:cNvPr>
          <p:cNvSpPr/>
          <p:nvPr/>
        </p:nvSpPr>
        <p:spPr>
          <a:xfrm>
            <a:off x="9048484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E012753-046D-4A70-B09E-386B10448D35}"/>
              </a:ext>
            </a:extLst>
          </p:cNvPr>
          <p:cNvSpPr/>
          <p:nvPr/>
        </p:nvSpPr>
        <p:spPr>
          <a:xfrm>
            <a:off x="9477356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EE2A8A4-89E7-4E6B-A0FF-FFD2E7E14389}"/>
              </a:ext>
            </a:extLst>
          </p:cNvPr>
          <p:cNvSpPr/>
          <p:nvPr/>
        </p:nvSpPr>
        <p:spPr>
          <a:xfrm>
            <a:off x="8190743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DDB77B5-176D-49A4-B88A-2DB132DA1A4B}"/>
              </a:ext>
            </a:extLst>
          </p:cNvPr>
          <p:cNvSpPr/>
          <p:nvPr/>
        </p:nvSpPr>
        <p:spPr>
          <a:xfrm>
            <a:off x="8619614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C1129F-DBA3-4961-BD6D-BDB8B6294F58}"/>
              </a:ext>
            </a:extLst>
          </p:cNvPr>
          <p:cNvSpPr/>
          <p:nvPr/>
        </p:nvSpPr>
        <p:spPr>
          <a:xfrm>
            <a:off x="9048484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167E5A1-EA0F-4E68-A231-C64E20A1FFC8}"/>
              </a:ext>
            </a:extLst>
          </p:cNvPr>
          <p:cNvSpPr/>
          <p:nvPr/>
        </p:nvSpPr>
        <p:spPr>
          <a:xfrm>
            <a:off x="9477356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68A79CD-805B-4D2F-B950-3B7C46953FF0}"/>
              </a:ext>
            </a:extLst>
          </p:cNvPr>
          <p:cNvSpPr/>
          <p:nvPr/>
        </p:nvSpPr>
        <p:spPr>
          <a:xfrm>
            <a:off x="5189676" y="2372810"/>
            <a:ext cx="717271" cy="55172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7E1967-0980-4586-B298-C35E69B8534F}"/>
              </a:ext>
            </a:extLst>
          </p:cNvPr>
          <p:cNvSpPr/>
          <p:nvPr/>
        </p:nvSpPr>
        <p:spPr>
          <a:xfrm>
            <a:off x="675143" y="1777006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339C271-BFD9-4CB3-BC6A-B782CB94AC45}"/>
              </a:ext>
            </a:extLst>
          </p:cNvPr>
          <p:cNvSpPr/>
          <p:nvPr/>
        </p:nvSpPr>
        <p:spPr>
          <a:xfrm>
            <a:off x="2579435" y="1774176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AE5C8E-AEEB-448B-9963-130CFA8AB3D8}"/>
              </a:ext>
            </a:extLst>
          </p:cNvPr>
          <p:cNvSpPr txBox="1"/>
          <p:nvPr/>
        </p:nvSpPr>
        <p:spPr>
          <a:xfrm>
            <a:off x="4301564" y="1468382"/>
            <a:ext cx="3663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 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 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 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  7.  9.  3.  4.]]</a:t>
            </a:r>
          </a:p>
        </p:txBody>
      </p:sp>
    </p:spTree>
    <p:extLst>
      <p:ext uri="{BB962C8B-B14F-4D97-AF65-F5344CB8AC3E}">
        <p14:creationId xmlns:p14="http://schemas.microsoft.com/office/powerpoint/2010/main" val="24743872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18A7FE-4077-4598-A5B9-612B212B1FB5}"/>
              </a:ext>
            </a:extLst>
          </p:cNvPr>
          <p:cNvSpPr/>
          <p:nvPr/>
        </p:nvSpPr>
        <p:spPr>
          <a:xfrm>
            <a:off x="634967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39E032-CF45-41B1-A2C6-04ED03CEE5DF}"/>
              </a:ext>
            </a:extLst>
          </p:cNvPr>
          <p:cNvSpPr/>
          <p:nvPr/>
        </p:nvSpPr>
        <p:spPr>
          <a:xfrm>
            <a:off x="1063838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6833B4-3FAF-4445-914A-E9FF881CF76F}"/>
              </a:ext>
            </a:extLst>
          </p:cNvPr>
          <p:cNvSpPr/>
          <p:nvPr/>
        </p:nvSpPr>
        <p:spPr>
          <a:xfrm>
            <a:off x="1492708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FB5ED7-EE34-4378-A34A-F200CA010FE0}"/>
              </a:ext>
            </a:extLst>
          </p:cNvPr>
          <p:cNvSpPr/>
          <p:nvPr/>
        </p:nvSpPr>
        <p:spPr>
          <a:xfrm>
            <a:off x="1921580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AFFDB0-EE56-4532-97A9-299CC6EB00C9}"/>
              </a:ext>
            </a:extLst>
          </p:cNvPr>
          <p:cNvSpPr/>
          <p:nvPr/>
        </p:nvSpPr>
        <p:spPr>
          <a:xfrm>
            <a:off x="634967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193F3BD-1715-431A-99FB-282321607755}"/>
              </a:ext>
            </a:extLst>
          </p:cNvPr>
          <p:cNvSpPr/>
          <p:nvPr/>
        </p:nvSpPr>
        <p:spPr>
          <a:xfrm>
            <a:off x="1063838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B00F820-B846-4F89-8A13-6D5A1D6180C9}"/>
              </a:ext>
            </a:extLst>
          </p:cNvPr>
          <p:cNvSpPr/>
          <p:nvPr/>
        </p:nvSpPr>
        <p:spPr>
          <a:xfrm>
            <a:off x="1492708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34DB7F6-E55B-483E-8C98-422B3A776AC4}"/>
              </a:ext>
            </a:extLst>
          </p:cNvPr>
          <p:cNvSpPr/>
          <p:nvPr/>
        </p:nvSpPr>
        <p:spPr>
          <a:xfrm>
            <a:off x="1921580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74D0B7-6D38-4BCD-946B-4F3BC14F4CB0}"/>
              </a:ext>
            </a:extLst>
          </p:cNvPr>
          <p:cNvSpPr/>
          <p:nvPr/>
        </p:nvSpPr>
        <p:spPr>
          <a:xfrm>
            <a:off x="634967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9ABB1F9-FA8C-45F0-B542-DF3CE0910DF9}"/>
              </a:ext>
            </a:extLst>
          </p:cNvPr>
          <p:cNvSpPr/>
          <p:nvPr/>
        </p:nvSpPr>
        <p:spPr>
          <a:xfrm>
            <a:off x="1063838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FA3F84F-9FAA-4F86-A16C-3AF7DAAAA020}"/>
              </a:ext>
            </a:extLst>
          </p:cNvPr>
          <p:cNvSpPr/>
          <p:nvPr/>
        </p:nvSpPr>
        <p:spPr>
          <a:xfrm>
            <a:off x="1492708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F48BF1F-B20D-4F45-8F92-656679454473}"/>
              </a:ext>
            </a:extLst>
          </p:cNvPr>
          <p:cNvSpPr/>
          <p:nvPr/>
        </p:nvSpPr>
        <p:spPr>
          <a:xfrm>
            <a:off x="1921580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CC8767C-D1B6-4D58-8273-3C0002B95777}"/>
              </a:ext>
            </a:extLst>
          </p:cNvPr>
          <p:cNvSpPr/>
          <p:nvPr/>
        </p:nvSpPr>
        <p:spPr>
          <a:xfrm>
            <a:off x="634967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C5D5263-42EC-4B4D-A78F-8A28C817297B}"/>
              </a:ext>
            </a:extLst>
          </p:cNvPr>
          <p:cNvSpPr/>
          <p:nvPr/>
        </p:nvSpPr>
        <p:spPr>
          <a:xfrm>
            <a:off x="1063838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497C52-E24A-46F8-A83B-9580623851EB}"/>
              </a:ext>
            </a:extLst>
          </p:cNvPr>
          <p:cNvSpPr/>
          <p:nvPr/>
        </p:nvSpPr>
        <p:spPr>
          <a:xfrm>
            <a:off x="1492708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DB19C88-16FF-4F68-9865-CC81C6FE89FE}"/>
              </a:ext>
            </a:extLst>
          </p:cNvPr>
          <p:cNvSpPr/>
          <p:nvPr/>
        </p:nvSpPr>
        <p:spPr>
          <a:xfrm>
            <a:off x="1921580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1FEFD7D-BB22-4211-A473-828479208F00}"/>
              </a:ext>
            </a:extLst>
          </p:cNvPr>
          <p:cNvSpPr/>
          <p:nvPr/>
        </p:nvSpPr>
        <p:spPr>
          <a:xfrm>
            <a:off x="2371410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B49D9B-BA98-489F-ABB8-0A11E77C3F5A}"/>
              </a:ext>
            </a:extLst>
          </p:cNvPr>
          <p:cNvSpPr/>
          <p:nvPr/>
        </p:nvSpPr>
        <p:spPr>
          <a:xfrm>
            <a:off x="2800281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BECC5B-A165-4B71-B4C3-299EAB5FB74E}"/>
              </a:ext>
            </a:extLst>
          </p:cNvPr>
          <p:cNvSpPr/>
          <p:nvPr/>
        </p:nvSpPr>
        <p:spPr>
          <a:xfrm>
            <a:off x="3229151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3B1F86E-0241-41B4-88A6-4CD06F123FCE}"/>
              </a:ext>
            </a:extLst>
          </p:cNvPr>
          <p:cNvSpPr/>
          <p:nvPr/>
        </p:nvSpPr>
        <p:spPr>
          <a:xfrm>
            <a:off x="3658023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0C47BB7-1025-4BEE-B633-5ABA15D9920C}"/>
              </a:ext>
            </a:extLst>
          </p:cNvPr>
          <p:cNvSpPr/>
          <p:nvPr/>
        </p:nvSpPr>
        <p:spPr>
          <a:xfrm>
            <a:off x="2371410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65C667-2863-4D6C-922A-D512CBFFDA02}"/>
              </a:ext>
            </a:extLst>
          </p:cNvPr>
          <p:cNvSpPr/>
          <p:nvPr/>
        </p:nvSpPr>
        <p:spPr>
          <a:xfrm>
            <a:off x="2800281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9A24808-C939-4FFE-B2CB-226366D00B95}"/>
              </a:ext>
            </a:extLst>
          </p:cNvPr>
          <p:cNvSpPr/>
          <p:nvPr/>
        </p:nvSpPr>
        <p:spPr>
          <a:xfrm>
            <a:off x="3229151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0BCE2B9-A772-4294-8CC6-18756523A667}"/>
              </a:ext>
            </a:extLst>
          </p:cNvPr>
          <p:cNvSpPr/>
          <p:nvPr/>
        </p:nvSpPr>
        <p:spPr>
          <a:xfrm>
            <a:off x="3658023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4AB7D2C-F3F0-488D-825F-14660027E96D}"/>
              </a:ext>
            </a:extLst>
          </p:cNvPr>
          <p:cNvSpPr/>
          <p:nvPr/>
        </p:nvSpPr>
        <p:spPr>
          <a:xfrm>
            <a:off x="2371410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195E99F-51CC-478D-9A16-6AABA58B8544}"/>
              </a:ext>
            </a:extLst>
          </p:cNvPr>
          <p:cNvSpPr/>
          <p:nvPr/>
        </p:nvSpPr>
        <p:spPr>
          <a:xfrm>
            <a:off x="2800281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1D88D4B-8DF0-4550-BFBC-E42EA8F939FB}"/>
              </a:ext>
            </a:extLst>
          </p:cNvPr>
          <p:cNvSpPr/>
          <p:nvPr/>
        </p:nvSpPr>
        <p:spPr>
          <a:xfrm>
            <a:off x="3229151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9F6F6E-3CC4-481B-8350-66E0058EE11E}"/>
              </a:ext>
            </a:extLst>
          </p:cNvPr>
          <p:cNvSpPr/>
          <p:nvPr/>
        </p:nvSpPr>
        <p:spPr>
          <a:xfrm>
            <a:off x="3658023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5087A9E-D4B9-4A41-A29A-EF0DC3EBD9ED}"/>
              </a:ext>
            </a:extLst>
          </p:cNvPr>
          <p:cNvSpPr/>
          <p:nvPr/>
        </p:nvSpPr>
        <p:spPr>
          <a:xfrm>
            <a:off x="2371410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2B8594B-AF34-49D0-A1DD-6BF0E46985B3}"/>
              </a:ext>
            </a:extLst>
          </p:cNvPr>
          <p:cNvSpPr/>
          <p:nvPr/>
        </p:nvSpPr>
        <p:spPr>
          <a:xfrm>
            <a:off x="2800281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FF37596-0BA5-4C98-8665-C136AF83A044}"/>
              </a:ext>
            </a:extLst>
          </p:cNvPr>
          <p:cNvSpPr/>
          <p:nvPr/>
        </p:nvSpPr>
        <p:spPr>
          <a:xfrm>
            <a:off x="3229151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2A90E4-14D9-4C0E-A9F7-5803DD70E084}"/>
              </a:ext>
            </a:extLst>
          </p:cNvPr>
          <p:cNvSpPr/>
          <p:nvPr/>
        </p:nvSpPr>
        <p:spPr>
          <a:xfrm>
            <a:off x="3658023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C45895-4CAB-4D60-A6DB-1CDB8DD7E54D}"/>
              </a:ext>
            </a:extLst>
          </p:cNvPr>
          <p:cNvSpPr txBox="1"/>
          <p:nvPr/>
        </p:nvSpPr>
        <p:spPr>
          <a:xfrm>
            <a:off x="597138" y="975649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A03419-C4F4-4521-94FE-2C9B1834EA43}"/>
              </a:ext>
            </a:extLst>
          </p:cNvPr>
          <p:cNvSpPr/>
          <p:nvPr/>
        </p:nvSpPr>
        <p:spPr>
          <a:xfrm>
            <a:off x="4641448" y="3225478"/>
            <a:ext cx="659757" cy="45913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23EDF-297B-4D8F-8B9B-A631DD4E614A}"/>
              </a:ext>
            </a:extLst>
          </p:cNvPr>
          <p:cNvSpPr txBox="1"/>
          <p:nvPr/>
        </p:nvSpPr>
        <p:spPr>
          <a:xfrm>
            <a:off x="1670613" y="150856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(4,8)=&gt;(8,4)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E69EC7B-C848-4B24-A13F-A6FAEEA22357}"/>
              </a:ext>
            </a:extLst>
          </p:cNvPr>
          <p:cNvSpPr/>
          <p:nvPr/>
        </p:nvSpPr>
        <p:spPr>
          <a:xfrm>
            <a:off x="5874441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62F72A1-62C6-4082-92AF-8780113B5271}"/>
              </a:ext>
            </a:extLst>
          </p:cNvPr>
          <p:cNvSpPr/>
          <p:nvPr/>
        </p:nvSpPr>
        <p:spPr>
          <a:xfrm>
            <a:off x="6303312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8A034FF-04EA-49C7-B0F5-7A9666FC7517}"/>
              </a:ext>
            </a:extLst>
          </p:cNvPr>
          <p:cNvSpPr/>
          <p:nvPr/>
        </p:nvSpPr>
        <p:spPr>
          <a:xfrm>
            <a:off x="6732182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3C06A8-8AA5-4C37-9F7D-BD772B48186E}"/>
              </a:ext>
            </a:extLst>
          </p:cNvPr>
          <p:cNvSpPr/>
          <p:nvPr/>
        </p:nvSpPr>
        <p:spPr>
          <a:xfrm>
            <a:off x="7161054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48B35A-BB53-4947-9037-08304F05E23A}"/>
              </a:ext>
            </a:extLst>
          </p:cNvPr>
          <p:cNvSpPr/>
          <p:nvPr/>
        </p:nvSpPr>
        <p:spPr>
          <a:xfrm>
            <a:off x="5874440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8E3A47D-E175-4345-8727-3766F1BF5BE8}"/>
              </a:ext>
            </a:extLst>
          </p:cNvPr>
          <p:cNvSpPr/>
          <p:nvPr/>
        </p:nvSpPr>
        <p:spPr>
          <a:xfrm>
            <a:off x="6303311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81F962C-8622-46F8-B72B-40BCF9CAAA85}"/>
              </a:ext>
            </a:extLst>
          </p:cNvPr>
          <p:cNvSpPr/>
          <p:nvPr/>
        </p:nvSpPr>
        <p:spPr>
          <a:xfrm>
            <a:off x="6732181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4C9ECA3-27F8-4489-817A-B5B4DEF38228}"/>
              </a:ext>
            </a:extLst>
          </p:cNvPr>
          <p:cNvSpPr/>
          <p:nvPr/>
        </p:nvSpPr>
        <p:spPr>
          <a:xfrm>
            <a:off x="7161053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2DE1778-71EB-4B66-885A-23410F34CC8D}"/>
              </a:ext>
            </a:extLst>
          </p:cNvPr>
          <p:cNvSpPr/>
          <p:nvPr/>
        </p:nvSpPr>
        <p:spPr>
          <a:xfrm>
            <a:off x="5874440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3D34AE9-A344-4986-AB9C-B6691B881783}"/>
              </a:ext>
            </a:extLst>
          </p:cNvPr>
          <p:cNvSpPr/>
          <p:nvPr/>
        </p:nvSpPr>
        <p:spPr>
          <a:xfrm>
            <a:off x="6303311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CF93AEC-513E-408E-BE6F-DFFD53F80412}"/>
              </a:ext>
            </a:extLst>
          </p:cNvPr>
          <p:cNvSpPr/>
          <p:nvPr/>
        </p:nvSpPr>
        <p:spPr>
          <a:xfrm>
            <a:off x="6732181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51D8AA4-683E-43ED-9F00-084F086D6546}"/>
              </a:ext>
            </a:extLst>
          </p:cNvPr>
          <p:cNvSpPr/>
          <p:nvPr/>
        </p:nvSpPr>
        <p:spPr>
          <a:xfrm>
            <a:off x="7161053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E6F9057-C015-4C7D-9353-D1C786FA2723}"/>
              </a:ext>
            </a:extLst>
          </p:cNvPr>
          <p:cNvSpPr/>
          <p:nvPr/>
        </p:nvSpPr>
        <p:spPr>
          <a:xfrm>
            <a:off x="5874439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C638F5B-5B08-4780-B946-FBDEA2480E65}"/>
              </a:ext>
            </a:extLst>
          </p:cNvPr>
          <p:cNvSpPr/>
          <p:nvPr/>
        </p:nvSpPr>
        <p:spPr>
          <a:xfrm>
            <a:off x="6303310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49C0820-324F-4B89-A6E3-FF34298CB388}"/>
              </a:ext>
            </a:extLst>
          </p:cNvPr>
          <p:cNvSpPr/>
          <p:nvPr/>
        </p:nvSpPr>
        <p:spPr>
          <a:xfrm>
            <a:off x="6732180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538AADF-689F-498B-B451-A7D19D6C5975}"/>
              </a:ext>
            </a:extLst>
          </p:cNvPr>
          <p:cNvSpPr/>
          <p:nvPr/>
        </p:nvSpPr>
        <p:spPr>
          <a:xfrm>
            <a:off x="7161052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98B5652-9213-4A7E-B385-87EAB8841B82}"/>
              </a:ext>
            </a:extLst>
          </p:cNvPr>
          <p:cNvSpPr/>
          <p:nvPr/>
        </p:nvSpPr>
        <p:spPr>
          <a:xfrm>
            <a:off x="5874439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44AD90F-565B-4656-8795-3EA0E282C2F4}"/>
              </a:ext>
            </a:extLst>
          </p:cNvPr>
          <p:cNvSpPr/>
          <p:nvPr/>
        </p:nvSpPr>
        <p:spPr>
          <a:xfrm>
            <a:off x="6303310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6D2C193-69A9-4453-8714-EF18FB6E57BC}"/>
              </a:ext>
            </a:extLst>
          </p:cNvPr>
          <p:cNvSpPr/>
          <p:nvPr/>
        </p:nvSpPr>
        <p:spPr>
          <a:xfrm>
            <a:off x="6732180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5ADD12E-73F2-468A-944D-1AA27EA4A829}"/>
              </a:ext>
            </a:extLst>
          </p:cNvPr>
          <p:cNvSpPr/>
          <p:nvPr/>
        </p:nvSpPr>
        <p:spPr>
          <a:xfrm>
            <a:off x="7161052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76E2B43-999D-4256-A34A-5CD9AEC13806}"/>
              </a:ext>
            </a:extLst>
          </p:cNvPr>
          <p:cNvSpPr/>
          <p:nvPr/>
        </p:nvSpPr>
        <p:spPr>
          <a:xfrm>
            <a:off x="5874439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3638057-7770-43C9-AFFA-495F6E96F196}"/>
              </a:ext>
            </a:extLst>
          </p:cNvPr>
          <p:cNvSpPr/>
          <p:nvPr/>
        </p:nvSpPr>
        <p:spPr>
          <a:xfrm>
            <a:off x="6303310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63C213-5ABB-4ED1-8D76-872BF239E680}"/>
              </a:ext>
            </a:extLst>
          </p:cNvPr>
          <p:cNvSpPr/>
          <p:nvPr/>
        </p:nvSpPr>
        <p:spPr>
          <a:xfrm>
            <a:off x="6732180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34A5562-10B2-46A8-A63F-66277542CC52}"/>
              </a:ext>
            </a:extLst>
          </p:cNvPr>
          <p:cNvSpPr/>
          <p:nvPr/>
        </p:nvSpPr>
        <p:spPr>
          <a:xfrm>
            <a:off x="7161052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FD11EF8-E01E-4307-AE4C-C539ED572A2C}"/>
              </a:ext>
            </a:extLst>
          </p:cNvPr>
          <p:cNvSpPr/>
          <p:nvPr/>
        </p:nvSpPr>
        <p:spPr>
          <a:xfrm>
            <a:off x="5874439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29DDE5F-2A4A-47A6-85D4-C1CE4851CD3E}"/>
              </a:ext>
            </a:extLst>
          </p:cNvPr>
          <p:cNvSpPr/>
          <p:nvPr/>
        </p:nvSpPr>
        <p:spPr>
          <a:xfrm>
            <a:off x="6303310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26FC75-BBB5-4583-B947-C0CA198FC7AC}"/>
              </a:ext>
            </a:extLst>
          </p:cNvPr>
          <p:cNvSpPr/>
          <p:nvPr/>
        </p:nvSpPr>
        <p:spPr>
          <a:xfrm>
            <a:off x="6732180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0CA12D0-7A33-423F-81BC-80BF3BEBAD2A}"/>
              </a:ext>
            </a:extLst>
          </p:cNvPr>
          <p:cNvSpPr/>
          <p:nvPr/>
        </p:nvSpPr>
        <p:spPr>
          <a:xfrm>
            <a:off x="7161052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0BC32DB-351A-4F7F-A5C5-618B86E1A232}"/>
              </a:ext>
            </a:extLst>
          </p:cNvPr>
          <p:cNvSpPr/>
          <p:nvPr/>
        </p:nvSpPr>
        <p:spPr>
          <a:xfrm>
            <a:off x="5874439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1433622-8C36-4A98-8024-41123B3E32D5}"/>
              </a:ext>
            </a:extLst>
          </p:cNvPr>
          <p:cNvSpPr/>
          <p:nvPr/>
        </p:nvSpPr>
        <p:spPr>
          <a:xfrm>
            <a:off x="6303310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A4C004-5BC7-4CBB-88DC-D84B6F62094F}"/>
              </a:ext>
            </a:extLst>
          </p:cNvPr>
          <p:cNvSpPr/>
          <p:nvPr/>
        </p:nvSpPr>
        <p:spPr>
          <a:xfrm>
            <a:off x="6732180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1937D1A-F3B0-464D-87F3-9C71ABD9B5B0}"/>
              </a:ext>
            </a:extLst>
          </p:cNvPr>
          <p:cNvSpPr/>
          <p:nvPr/>
        </p:nvSpPr>
        <p:spPr>
          <a:xfrm>
            <a:off x="7161052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6185A6-6087-4C70-9EC8-0AB20DA354BC}"/>
              </a:ext>
            </a:extLst>
          </p:cNvPr>
          <p:cNvSpPr txBox="1"/>
          <p:nvPr/>
        </p:nvSpPr>
        <p:spPr>
          <a:xfrm>
            <a:off x="754254" y="4566153"/>
            <a:ext cx="3663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 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 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 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  7.  9.  3.  4.]]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5B5542-C705-4786-ABCB-1E8D38A4A4A0}"/>
              </a:ext>
            </a:extLst>
          </p:cNvPr>
          <p:cNvSpPr txBox="1"/>
          <p:nvPr/>
        </p:nvSpPr>
        <p:spPr>
          <a:xfrm>
            <a:off x="7812279" y="2832334"/>
            <a:ext cx="20730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[ 7.  9.  3.  4.]]</a:t>
            </a:r>
          </a:p>
        </p:txBody>
      </p:sp>
    </p:spTree>
    <p:extLst>
      <p:ext uri="{BB962C8B-B14F-4D97-AF65-F5344CB8AC3E}">
        <p14:creationId xmlns:p14="http://schemas.microsoft.com/office/powerpoint/2010/main" val="19992297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132735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545079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3957423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370493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2854661" y="248495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104169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516513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3928857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341927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037049" y="373052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20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2E04579-0FDA-4BCE-BBAF-A5C106539837}"/>
              </a:ext>
            </a:extLst>
          </p:cNvPr>
          <p:cNvSpPr/>
          <p:nvPr/>
        </p:nvSpPr>
        <p:spPr>
          <a:xfrm>
            <a:off x="846337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78C3D4F-B387-47C6-83E9-BD7F9F798AA5}"/>
              </a:ext>
            </a:extLst>
          </p:cNvPr>
          <p:cNvSpPr/>
          <p:nvPr/>
        </p:nvSpPr>
        <p:spPr>
          <a:xfrm>
            <a:off x="1275208" y="237156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61980A-BFCB-4CEC-9631-22F1DF0057E5}"/>
              </a:ext>
            </a:extLst>
          </p:cNvPr>
          <p:cNvSpPr/>
          <p:nvPr/>
        </p:nvSpPr>
        <p:spPr>
          <a:xfrm>
            <a:off x="1704078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62BA51-B6F2-4E6C-A37A-F423EBEA74C2}"/>
              </a:ext>
            </a:extLst>
          </p:cNvPr>
          <p:cNvSpPr/>
          <p:nvPr/>
        </p:nvSpPr>
        <p:spPr>
          <a:xfrm>
            <a:off x="2132950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DD6992-E8D5-4D37-9A1D-5EE4A1F23C76}"/>
              </a:ext>
            </a:extLst>
          </p:cNvPr>
          <p:cNvSpPr/>
          <p:nvPr/>
        </p:nvSpPr>
        <p:spPr>
          <a:xfrm>
            <a:off x="846336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60B592-4AAE-4355-9E14-743F445BF048}"/>
              </a:ext>
            </a:extLst>
          </p:cNvPr>
          <p:cNvSpPr/>
          <p:nvPr/>
        </p:nvSpPr>
        <p:spPr>
          <a:xfrm>
            <a:off x="1275207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CDAFA04-D4FB-4B4B-AFD3-639F0B52CA1A}"/>
              </a:ext>
            </a:extLst>
          </p:cNvPr>
          <p:cNvSpPr/>
          <p:nvPr/>
        </p:nvSpPr>
        <p:spPr>
          <a:xfrm>
            <a:off x="1704077" y="280043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E74AB23-3185-4014-AC75-A5D49E977D5D}"/>
              </a:ext>
            </a:extLst>
          </p:cNvPr>
          <p:cNvSpPr/>
          <p:nvPr/>
        </p:nvSpPr>
        <p:spPr>
          <a:xfrm>
            <a:off x="2132949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0E4683-8052-495A-AC53-F0A3CF9E7FE7}"/>
              </a:ext>
            </a:extLst>
          </p:cNvPr>
          <p:cNvSpPr/>
          <p:nvPr/>
        </p:nvSpPr>
        <p:spPr>
          <a:xfrm>
            <a:off x="846336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509763B-EE33-4941-B377-C99267184119}"/>
              </a:ext>
            </a:extLst>
          </p:cNvPr>
          <p:cNvSpPr/>
          <p:nvPr/>
        </p:nvSpPr>
        <p:spPr>
          <a:xfrm>
            <a:off x="1275207" y="322930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BC1FE2-BF2E-46BE-91E9-DC75032F373D}"/>
              </a:ext>
            </a:extLst>
          </p:cNvPr>
          <p:cNvSpPr/>
          <p:nvPr/>
        </p:nvSpPr>
        <p:spPr>
          <a:xfrm>
            <a:off x="1704077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D7FEE28-9873-4291-AF6D-BFA4C71708B6}"/>
              </a:ext>
            </a:extLst>
          </p:cNvPr>
          <p:cNvSpPr/>
          <p:nvPr/>
        </p:nvSpPr>
        <p:spPr>
          <a:xfrm>
            <a:off x="2132949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3F260C-D14D-44AB-8699-6386655160CC}"/>
              </a:ext>
            </a:extLst>
          </p:cNvPr>
          <p:cNvSpPr/>
          <p:nvPr/>
        </p:nvSpPr>
        <p:spPr>
          <a:xfrm>
            <a:off x="846335" y="365817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162926D-52CB-44A0-BBA0-25CA4AFB0C08}"/>
              </a:ext>
            </a:extLst>
          </p:cNvPr>
          <p:cNvSpPr/>
          <p:nvPr/>
        </p:nvSpPr>
        <p:spPr>
          <a:xfrm>
            <a:off x="1275206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D03B7F-9AB9-4272-9B1D-85120694DF2E}"/>
              </a:ext>
            </a:extLst>
          </p:cNvPr>
          <p:cNvSpPr/>
          <p:nvPr/>
        </p:nvSpPr>
        <p:spPr>
          <a:xfrm>
            <a:off x="1704076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5B8CDFA-8B96-4FB7-98CC-6108ACA0CCA1}"/>
              </a:ext>
            </a:extLst>
          </p:cNvPr>
          <p:cNvSpPr/>
          <p:nvPr/>
        </p:nvSpPr>
        <p:spPr>
          <a:xfrm>
            <a:off x="2132948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ED594E7-4D6D-441D-B398-F37441D25F06}"/>
              </a:ext>
            </a:extLst>
          </p:cNvPr>
          <p:cNvSpPr/>
          <p:nvPr/>
        </p:nvSpPr>
        <p:spPr>
          <a:xfrm>
            <a:off x="846335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188319-B2A2-4E33-87C7-2668830F0EA6}"/>
              </a:ext>
            </a:extLst>
          </p:cNvPr>
          <p:cNvSpPr/>
          <p:nvPr/>
        </p:nvSpPr>
        <p:spPr>
          <a:xfrm>
            <a:off x="1275206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EDC54CD-CE81-44DB-9B86-53DA9DC0D2FE}"/>
              </a:ext>
            </a:extLst>
          </p:cNvPr>
          <p:cNvSpPr/>
          <p:nvPr/>
        </p:nvSpPr>
        <p:spPr>
          <a:xfrm>
            <a:off x="1704076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B6EF93-B7F8-43E0-B023-4E53D0059127}"/>
              </a:ext>
            </a:extLst>
          </p:cNvPr>
          <p:cNvSpPr/>
          <p:nvPr/>
        </p:nvSpPr>
        <p:spPr>
          <a:xfrm>
            <a:off x="2132948" y="40870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AE2EABA-1A12-47E9-8D5F-45203629A959}"/>
              </a:ext>
            </a:extLst>
          </p:cNvPr>
          <p:cNvSpPr/>
          <p:nvPr/>
        </p:nvSpPr>
        <p:spPr>
          <a:xfrm>
            <a:off x="846335" y="451192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834840-5D94-4838-8871-613F9DA75331}"/>
              </a:ext>
            </a:extLst>
          </p:cNvPr>
          <p:cNvSpPr/>
          <p:nvPr/>
        </p:nvSpPr>
        <p:spPr>
          <a:xfrm>
            <a:off x="1275206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F7797D4-43F0-43DC-9F75-A26DBC218273}"/>
              </a:ext>
            </a:extLst>
          </p:cNvPr>
          <p:cNvSpPr/>
          <p:nvPr/>
        </p:nvSpPr>
        <p:spPr>
          <a:xfrm>
            <a:off x="1704076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EC203CF-96F4-475B-A9CE-CE3B0EFFACE5}"/>
              </a:ext>
            </a:extLst>
          </p:cNvPr>
          <p:cNvSpPr/>
          <p:nvPr/>
        </p:nvSpPr>
        <p:spPr>
          <a:xfrm>
            <a:off x="2132948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E02B5D6-4D55-432B-A725-27AC856F7B1E}"/>
              </a:ext>
            </a:extLst>
          </p:cNvPr>
          <p:cNvSpPr/>
          <p:nvPr/>
        </p:nvSpPr>
        <p:spPr>
          <a:xfrm>
            <a:off x="846335" y="4936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A7ED9-661A-4FB6-BF58-636FA31F37F6}"/>
              </a:ext>
            </a:extLst>
          </p:cNvPr>
          <p:cNvSpPr/>
          <p:nvPr/>
        </p:nvSpPr>
        <p:spPr>
          <a:xfrm>
            <a:off x="1275206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F1C73C0-537E-46AC-A3F9-9CB641D15B8B}"/>
              </a:ext>
            </a:extLst>
          </p:cNvPr>
          <p:cNvSpPr/>
          <p:nvPr/>
        </p:nvSpPr>
        <p:spPr>
          <a:xfrm>
            <a:off x="1704076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2443B8C-B3A1-4317-9B13-F431BDEC92A8}"/>
              </a:ext>
            </a:extLst>
          </p:cNvPr>
          <p:cNvSpPr/>
          <p:nvPr/>
        </p:nvSpPr>
        <p:spPr>
          <a:xfrm>
            <a:off x="2132948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FC266E3-D30C-4379-AF57-C05E35D12ACD}"/>
              </a:ext>
            </a:extLst>
          </p:cNvPr>
          <p:cNvSpPr/>
          <p:nvPr/>
        </p:nvSpPr>
        <p:spPr>
          <a:xfrm>
            <a:off x="846335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1FAD74F-B11D-40AB-9E71-E39E192CF036}"/>
              </a:ext>
            </a:extLst>
          </p:cNvPr>
          <p:cNvSpPr/>
          <p:nvPr/>
        </p:nvSpPr>
        <p:spPr>
          <a:xfrm>
            <a:off x="1275206" y="536979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BF91892-1776-4821-B6E0-5DCCB1C65631}"/>
              </a:ext>
            </a:extLst>
          </p:cNvPr>
          <p:cNvSpPr/>
          <p:nvPr/>
        </p:nvSpPr>
        <p:spPr>
          <a:xfrm>
            <a:off x="1704076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E893494-3B14-41BD-B208-D82EA0739625}"/>
              </a:ext>
            </a:extLst>
          </p:cNvPr>
          <p:cNvSpPr/>
          <p:nvPr/>
        </p:nvSpPr>
        <p:spPr>
          <a:xfrm>
            <a:off x="2132948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2E3B27B-75E5-447A-94F1-85D1327D64C6}"/>
              </a:ext>
            </a:extLst>
          </p:cNvPr>
          <p:cNvSpPr/>
          <p:nvPr/>
        </p:nvSpPr>
        <p:spPr>
          <a:xfrm>
            <a:off x="4780812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5A76BF9-491E-4436-9801-BADE63865C86}"/>
              </a:ext>
            </a:extLst>
          </p:cNvPr>
          <p:cNvSpPr/>
          <p:nvPr/>
        </p:nvSpPr>
        <p:spPr>
          <a:xfrm>
            <a:off x="5193156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565AD73-A555-4647-9CB4-7ECABAA1E956}"/>
              </a:ext>
            </a:extLst>
          </p:cNvPr>
          <p:cNvSpPr/>
          <p:nvPr/>
        </p:nvSpPr>
        <p:spPr>
          <a:xfrm>
            <a:off x="5605500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6C37C2D-F43E-4B32-AAF9-979805BD7DAB}"/>
              </a:ext>
            </a:extLst>
          </p:cNvPr>
          <p:cNvSpPr/>
          <p:nvPr/>
        </p:nvSpPr>
        <p:spPr>
          <a:xfrm>
            <a:off x="6018570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75D3346-9964-4673-AAE3-E9608F579202}"/>
              </a:ext>
            </a:extLst>
          </p:cNvPr>
          <p:cNvSpPr/>
          <p:nvPr/>
        </p:nvSpPr>
        <p:spPr>
          <a:xfrm>
            <a:off x="4753766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D140A9A-D25F-4D87-B700-74310B0C92E5}"/>
              </a:ext>
            </a:extLst>
          </p:cNvPr>
          <p:cNvSpPr/>
          <p:nvPr/>
        </p:nvSpPr>
        <p:spPr>
          <a:xfrm>
            <a:off x="5166110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E5BFF8-4FDC-44C6-8FBA-51A4469AADFA}"/>
              </a:ext>
            </a:extLst>
          </p:cNvPr>
          <p:cNvSpPr/>
          <p:nvPr/>
        </p:nvSpPr>
        <p:spPr>
          <a:xfrm>
            <a:off x="5578454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8BAA051-BAF1-4539-8251-17DADCB95155}"/>
              </a:ext>
            </a:extLst>
          </p:cNvPr>
          <p:cNvSpPr/>
          <p:nvPr/>
        </p:nvSpPr>
        <p:spPr>
          <a:xfrm>
            <a:off x="5991524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53C4-BA4F-4300-94CC-0D87B41032E4}"/>
              </a:ext>
            </a:extLst>
          </p:cNvPr>
          <p:cNvSpPr txBox="1"/>
          <p:nvPr/>
        </p:nvSpPr>
        <p:spPr>
          <a:xfrm>
            <a:off x="3603585" y="19373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5D1D15-D111-4849-A2F0-BCD562B2D452}"/>
              </a:ext>
            </a:extLst>
          </p:cNvPr>
          <p:cNvSpPr txBox="1"/>
          <p:nvPr/>
        </p:nvSpPr>
        <p:spPr>
          <a:xfrm>
            <a:off x="5811672" y="237156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[1 2 1 0 3 0 0 1]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E334D6-1FFC-41A6-9D7D-DDB36BED98F3}"/>
              </a:ext>
            </a:extLst>
          </p:cNvPr>
          <p:cNvSpPr txBox="1"/>
          <p:nvPr/>
        </p:nvSpPr>
        <p:spPr>
          <a:xfrm>
            <a:off x="5811671" y="3625379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[11. 15. 15. 13.  8.  9. 17.  9.]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793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1168824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1581168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1993512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2406582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1031621" y="163387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200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75D3346-9964-4673-AAE3-E9608F579202}"/>
              </a:ext>
            </a:extLst>
          </p:cNvPr>
          <p:cNvSpPr/>
          <p:nvPr/>
        </p:nvSpPr>
        <p:spPr>
          <a:xfrm>
            <a:off x="2818421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D140A9A-D25F-4D87-B700-74310B0C92E5}"/>
              </a:ext>
            </a:extLst>
          </p:cNvPr>
          <p:cNvSpPr/>
          <p:nvPr/>
        </p:nvSpPr>
        <p:spPr>
          <a:xfrm>
            <a:off x="3230765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E5BFF8-4FDC-44C6-8FBA-51A4469AADFA}"/>
              </a:ext>
            </a:extLst>
          </p:cNvPr>
          <p:cNvSpPr/>
          <p:nvPr/>
        </p:nvSpPr>
        <p:spPr>
          <a:xfrm>
            <a:off x="3643109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8BAA051-BAF1-4539-8251-17DADCB95155}"/>
              </a:ext>
            </a:extLst>
          </p:cNvPr>
          <p:cNvSpPr/>
          <p:nvPr/>
        </p:nvSpPr>
        <p:spPr>
          <a:xfrm>
            <a:off x="4056179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53C4-BA4F-4300-94CC-0D87B41032E4}"/>
              </a:ext>
            </a:extLst>
          </p:cNvPr>
          <p:cNvSpPr txBox="1"/>
          <p:nvPr/>
        </p:nvSpPr>
        <p:spPr>
          <a:xfrm>
            <a:off x="5266482" y="1775293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814174-DB2C-40CA-9271-AFF0C0B7F7BE}"/>
              </a:ext>
            </a:extLst>
          </p:cNvPr>
          <p:cNvCxnSpPr/>
          <p:nvPr/>
        </p:nvCxnSpPr>
        <p:spPr>
          <a:xfrm flipH="1">
            <a:off x="5991828" y="2118167"/>
            <a:ext cx="628891" cy="169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649B2CC-6F8B-46F0-A8DE-7694AD58A42F}"/>
              </a:ext>
            </a:extLst>
          </p:cNvPr>
          <p:cNvCxnSpPr>
            <a:cxnSpLocks/>
          </p:cNvCxnSpPr>
          <p:nvPr/>
        </p:nvCxnSpPr>
        <p:spPr>
          <a:xfrm>
            <a:off x="6343285" y="2148917"/>
            <a:ext cx="295248" cy="139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318413C-F22B-400D-B2BD-DB5BA8BC8E4C}"/>
              </a:ext>
            </a:extLst>
          </p:cNvPr>
          <p:cNvCxnSpPr>
            <a:cxnSpLocks/>
          </p:cNvCxnSpPr>
          <p:nvPr/>
        </p:nvCxnSpPr>
        <p:spPr>
          <a:xfrm>
            <a:off x="5986998" y="2148917"/>
            <a:ext cx="295248" cy="139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63F91D-5592-460F-94E2-61A11E99D3CE}"/>
              </a:ext>
            </a:extLst>
          </p:cNvPr>
          <p:cNvSpPr/>
          <p:nvPr/>
        </p:nvSpPr>
        <p:spPr>
          <a:xfrm>
            <a:off x="504762" y="3360441"/>
            <a:ext cx="6490602" cy="9201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159853-C6ED-4A5E-8342-020B7EC6BB7B}"/>
              </a:ext>
            </a:extLst>
          </p:cNvPr>
          <p:cNvSpPr/>
          <p:nvPr/>
        </p:nvSpPr>
        <p:spPr>
          <a:xfrm>
            <a:off x="620948" y="3427683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0D46910-FE6E-4368-93DB-6A810EA7D9B2}"/>
              </a:ext>
            </a:extLst>
          </p:cNvPr>
          <p:cNvSpPr/>
          <p:nvPr/>
        </p:nvSpPr>
        <p:spPr>
          <a:xfrm>
            <a:off x="3752703" y="3427683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0C46B5-292D-4D1E-AF0E-B9820ABD5345}"/>
              </a:ext>
            </a:extLst>
          </p:cNvPr>
          <p:cNvSpPr/>
          <p:nvPr/>
        </p:nvSpPr>
        <p:spPr>
          <a:xfrm>
            <a:off x="731855" y="3494925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486F68-A03D-4CDB-B039-687A5F9ECB0F}"/>
              </a:ext>
            </a:extLst>
          </p:cNvPr>
          <p:cNvSpPr/>
          <p:nvPr/>
        </p:nvSpPr>
        <p:spPr>
          <a:xfrm>
            <a:off x="2186827" y="3494925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DF0E74-ABB9-4DF2-9FDA-3C102C830BB8}"/>
              </a:ext>
            </a:extLst>
          </p:cNvPr>
          <p:cNvSpPr/>
          <p:nvPr/>
        </p:nvSpPr>
        <p:spPr>
          <a:xfrm>
            <a:off x="3863608" y="3494924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3407B4-1CCB-4DB5-8248-5C8280948488}"/>
              </a:ext>
            </a:extLst>
          </p:cNvPr>
          <p:cNvSpPr/>
          <p:nvPr/>
        </p:nvSpPr>
        <p:spPr>
          <a:xfrm>
            <a:off x="5318580" y="3494924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242E28-631A-4415-80E1-A3A18E9BDFD9}"/>
              </a:ext>
            </a:extLst>
          </p:cNvPr>
          <p:cNvSpPr/>
          <p:nvPr/>
        </p:nvSpPr>
        <p:spPr>
          <a:xfrm>
            <a:off x="842758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70D3C6-FF01-4D83-B99C-553BA3D9B577}"/>
              </a:ext>
            </a:extLst>
          </p:cNvPr>
          <p:cNvSpPr/>
          <p:nvPr/>
        </p:nvSpPr>
        <p:spPr>
          <a:xfrm>
            <a:off x="1480662" y="356216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D548D5-5562-49F6-8DAE-1828A4C45DE8}"/>
              </a:ext>
            </a:extLst>
          </p:cNvPr>
          <p:cNvSpPr/>
          <p:nvPr/>
        </p:nvSpPr>
        <p:spPr>
          <a:xfrm>
            <a:off x="2290863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E28E53-FC48-4CCC-8B60-5FA3C80402C2}"/>
              </a:ext>
            </a:extLst>
          </p:cNvPr>
          <p:cNvSpPr/>
          <p:nvPr/>
        </p:nvSpPr>
        <p:spPr>
          <a:xfrm>
            <a:off x="2928767" y="3562164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1EB292-80AD-4199-B3D5-D311B7CFB39D}"/>
              </a:ext>
            </a:extLst>
          </p:cNvPr>
          <p:cNvSpPr/>
          <p:nvPr/>
        </p:nvSpPr>
        <p:spPr>
          <a:xfrm>
            <a:off x="3953190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06C020-BCBB-4312-9D1F-D9873528DA78}"/>
              </a:ext>
            </a:extLst>
          </p:cNvPr>
          <p:cNvSpPr/>
          <p:nvPr/>
        </p:nvSpPr>
        <p:spPr>
          <a:xfrm>
            <a:off x="4591094" y="356216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C571E5-20B4-4B44-A639-455964B6280B}"/>
              </a:ext>
            </a:extLst>
          </p:cNvPr>
          <p:cNvSpPr/>
          <p:nvPr/>
        </p:nvSpPr>
        <p:spPr>
          <a:xfrm>
            <a:off x="5400606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1BB38D1-A96B-407E-B2B3-0B53BEBAF4BA}"/>
              </a:ext>
            </a:extLst>
          </p:cNvPr>
          <p:cNvSpPr/>
          <p:nvPr/>
        </p:nvSpPr>
        <p:spPr>
          <a:xfrm>
            <a:off x="6038509" y="3562164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11224F8-91C0-400D-BA1F-E91F02931C07}"/>
              </a:ext>
            </a:extLst>
          </p:cNvPr>
          <p:cNvSpPr/>
          <p:nvPr/>
        </p:nvSpPr>
        <p:spPr>
          <a:xfrm>
            <a:off x="504762" y="4598472"/>
            <a:ext cx="6490602" cy="9201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C999A7E-6DE3-4E9C-ABCF-A90269543B84}"/>
              </a:ext>
            </a:extLst>
          </p:cNvPr>
          <p:cNvSpPr/>
          <p:nvPr/>
        </p:nvSpPr>
        <p:spPr>
          <a:xfrm>
            <a:off x="620948" y="4665715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5E16CEE-5758-4C69-BB27-AEA2694A34E2}"/>
              </a:ext>
            </a:extLst>
          </p:cNvPr>
          <p:cNvSpPr/>
          <p:nvPr/>
        </p:nvSpPr>
        <p:spPr>
          <a:xfrm>
            <a:off x="3752703" y="4665715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FF97977-4810-4537-9F3A-B0AFBB91C3EC}"/>
              </a:ext>
            </a:extLst>
          </p:cNvPr>
          <p:cNvSpPr/>
          <p:nvPr/>
        </p:nvSpPr>
        <p:spPr>
          <a:xfrm>
            <a:off x="731855" y="4732956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A02254B-2A36-4F02-8DE7-4B9F62480ABA}"/>
              </a:ext>
            </a:extLst>
          </p:cNvPr>
          <p:cNvSpPr/>
          <p:nvPr/>
        </p:nvSpPr>
        <p:spPr>
          <a:xfrm>
            <a:off x="2186827" y="4732956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EA01EB6-28BC-4ADE-BD2E-7096BF124DDB}"/>
              </a:ext>
            </a:extLst>
          </p:cNvPr>
          <p:cNvSpPr/>
          <p:nvPr/>
        </p:nvSpPr>
        <p:spPr>
          <a:xfrm>
            <a:off x="3863608" y="4732955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F7C2F00-8E7A-4ECE-A74C-347AF2AB83A2}"/>
              </a:ext>
            </a:extLst>
          </p:cNvPr>
          <p:cNvSpPr/>
          <p:nvPr/>
        </p:nvSpPr>
        <p:spPr>
          <a:xfrm>
            <a:off x="5318580" y="4732955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3770A8B-D21C-48D5-AA7A-5236ACFAB4AD}"/>
              </a:ext>
            </a:extLst>
          </p:cNvPr>
          <p:cNvSpPr/>
          <p:nvPr/>
        </p:nvSpPr>
        <p:spPr>
          <a:xfrm>
            <a:off x="842758" y="4800198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CF705A-8CBB-4760-8C37-B526EAF6BFC7}"/>
              </a:ext>
            </a:extLst>
          </p:cNvPr>
          <p:cNvSpPr/>
          <p:nvPr/>
        </p:nvSpPr>
        <p:spPr>
          <a:xfrm>
            <a:off x="1480662" y="480019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6E88AB-D738-48E5-A296-3E8332E0D3C4}"/>
              </a:ext>
            </a:extLst>
          </p:cNvPr>
          <p:cNvSpPr/>
          <p:nvPr/>
        </p:nvSpPr>
        <p:spPr>
          <a:xfrm>
            <a:off x="2290863" y="4800197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747BE-1034-4FB4-864C-E87804340CFB}"/>
              </a:ext>
            </a:extLst>
          </p:cNvPr>
          <p:cNvSpPr/>
          <p:nvPr/>
        </p:nvSpPr>
        <p:spPr>
          <a:xfrm>
            <a:off x="2928767" y="480019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74975A-CB8B-4FF2-AFCB-14CA21747EF4}"/>
              </a:ext>
            </a:extLst>
          </p:cNvPr>
          <p:cNvSpPr/>
          <p:nvPr/>
        </p:nvSpPr>
        <p:spPr>
          <a:xfrm>
            <a:off x="3953190" y="4800198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317F6D3-313E-41BC-9B12-FD24C940568A}"/>
              </a:ext>
            </a:extLst>
          </p:cNvPr>
          <p:cNvSpPr/>
          <p:nvPr/>
        </p:nvSpPr>
        <p:spPr>
          <a:xfrm>
            <a:off x="4591094" y="480019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B233EEC-D388-4FFC-AE65-EDD7ECFEF2B0}"/>
              </a:ext>
            </a:extLst>
          </p:cNvPr>
          <p:cNvSpPr/>
          <p:nvPr/>
        </p:nvSpPr>
        <p:spPr>
          <a:xfrm>
            <a:off x="5400606" y="4800197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A402F7-991C-4FC7-8E83-881A43BF3478}"/>
              </a:ext>
            </a:extLst>
          </p:cNvPr>
          <p:cNvSpPr/>
          <p:nvPr/>
        </p:nvSpPr>
        <p:spPr>
          <a:xfrm>
            <a:off x="6038509" y="480019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260AFA-F8AB-41D8-87D4-2182A9E88A9A}"/>
              </a:ext>
            </a:extLst>
          </p:cNvPr>
          <p:cNvSpPr/>
          <p:nvPr/>
        </p:nvSpPr>
        <p:spPr>
          <a:xfrm>
            <a:off x="8120900" y="4665715"/>
            <a:ext cx="2222518" cy="11466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BEB972C-0505-40A5-947C-500928AAC279}"/>
              </a:ext>
            </a:extLst>
          </p:cNvPr>
          <p:cNvSpPr/>
          <p:nvPr/>
        </p:nvSpPr>
        <p:spPr>
          <a:xfrm>
            <a:off x="8199231" y="4704010"/>
            <a:ext cx="1047085" cy="10552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86B2DE-D353-44D3-B83B-E1749DCC8D18}"/>
              </a:ext>
            </a:extLst>
          </p:cNvPr>
          <p:cNvSpPr/>
          <p:nvPr/>
        </p:nvSpPr>
        <p:spPr>
          <a:xfrm>
            <a:off x="9246317" y="4704009"/>
            <a:ext cx="1047085" cy="10552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50A8CE2-ED96-4527-8FF7-72A3B0C63E20}"/>
              </a:ext>
            </a:extLst>
          </p:cNvPr>
          <p:cNvSpPr/>
          <p:nvPr/>
        </p:nvSpPr>
        <p:spPr>
          <a:xfrm>
            <a:off x="8254678" y="4791032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0E8A90A-4798-4E81-93EB-365E7A390B04}"/>
              </a:ext>
            </a:extLst>
          </p:cNvPr>
          <p:cNvSpPr/>
          <p:nvPr/>
        </p:nvSpPr>
        <p:spPr>
          <a:xfrm>
            <a:off x="8701618" y="4791031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1204BE4-B7CB-4F55-BE91-C3197641FEC8}"/>
              </a:ext>
            </a:extLst>
          </p:cNvPr>
          <p:cNvSpPr/>
          <p:nvPr/>
        </p:nvSpPr>
        <p:spPr>
          <a:xfrm>
            <a:off x="8254678" y="5231643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33493-7508-4B67-AA15-15F8D3FC4582}"/>
              </a:ext>
            </a:extLst>
          </p:cNvPr>
          <p:cNvSpPr/>
          <p:nvPr/>
        </p:nvSpPr>
        <p:spPr>
          <a:xfrm>
            <a:off x="8701618" y="5231642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5F99AF-D6FF-40A2-8B27-A408DCBBC9E2}"/>
              </a:ext>
            </a:extLst>
          </p:cNvPr>
          <p:cNvSpPr/>
          <p:nvPr/>
        </p:nvSpPr>
        <p:spPr>
          <a:xfrm>
            <a:off x="9333622" y="4798428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A3EC60-EC03-4599-A0D2-FFFCFD5255F3}"/>
              </a:ext>
            </a:extLst>
          </p:cNvPr>
          <p:cNvSpPr/>
          <p:nvPr/>
        </p:nvSpPr>
        <p:spPr>
          <a:xfrm>
            <a:off x="9780563" y="4798427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1DDD6EA-682B-43B6-8409-F5E1874E7F3B}"/>
              </a:ext>
            </a:extLst>
          </p:cNvPr>
          <p:cNvSpPr/>
          <p:nvPr/>
        </p:nvSpPr>
        <p:spPr>
          <a:xfrm>
            <a:off x="9333622" y="5239039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4EB6D8-A813-4FD7-8C9E-125B87F57C6E}"/>
              </a:ext>
            </a:extLst>
          </p:cNvPr>
          <p:cNvSpPr/>
          <p:nvPr/>
        </p:nvSpPr>
        <p:spPr>
          <a:xfrm>
            <a:off x="9780563" y="5239038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446F7F-1495-4011-A139-2E64078DAC99}"/>
              </a:ext>
            </a:extLst>
          </p:cNvPr>
          <p:cNvSpPr/>
          <p:nvPr/>
        </p:nvSpPr>
        <p:spPr>
          <a:xfrm>
            <a:off x="7635786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E47B8-B358-4D3C-A161-D797B175B76F}"/>
              </a:ext>
            </a:extLst>
          </p:cNvPr>
          <p:cNvSpPr/>
          <p:nvPr/>
        </p:nvSpPr>
        <p:spPr>
          <a:xfrm>
            <a:off x="8064657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3B1AC8-553A-4EDF-97ED-6978B6790CD2}"/>
              </a:ext>
            </a:extLst>
          </p:cNvPr>
          <p:cNvSpPr/>
          <p:nvPr/>
        </p:nvSpPr>
        <p:spPr>
          <a:xfrm>
            <a:off x="8493527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904BB6-870D-4F16-96B7-811C50733648}"/>
              </a:ext>
            </a:extLst>
          </p:cNvPr>
          <p:cNvSpPr/>
          <p:nvPr/>
        </p:nvSpPr>
        <p:spPr>
          <a:xfrm>
            <a:off x="8922399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4ABBE0-5F92-4871-930D-6C0AFF25BADB}"/>
              </a:ext>
            </a:extLst>
          </p:cNvPr>
          <p:cNvSpPr/>
          <p:nvPr/>
        </p:nvSpPr>
        <p:spPr>
          <a:xfrm>
            <a:off x="7635786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2BC2F0-C718-447E-A49F-933B522BCA9A}"/>
              </a:ext>
            </a:extLst>
          </p:cNvPr>
          <p:cNvSpPr/>
          <p:nvPr/>
        </p:nvSpPr>
        <p:spPr>
          <a:xfrm>
            <a:off x="8064657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6BDDDFF-1C6A-4C94-88EC-531CDA4E1B2C}"/>
              </a:ext>
            </a:extLst>
          </p:cNvPr>
          <p:cNvSpPr/>
          <p:nvPr/>
        </p:nvSpPr>
        <p:spPr>
          <a:xfrm>
            <a:off x="8493527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2FBCA1-3D5E-4C38-9B2D-8FAFF2F5543C}"/>
              </a:ext>
            </a:extLst>
          </p:cNvPr>
          <p:cNvSpPr/>
          <p:nvPr/>
        </p:nvSpPr>
        <p:spPr>
          <a:xfrm>
            <a:off x="8922399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3D7A69-A1F9-4B20-9779-B90DC1F3996E}"/>
              </a:ext>
            </a:extLst>
          </p:cNvPr>
          <p:cNvSpPr/>
          <p:nvPr/>
        </p:nvSpPr>
        <p:spPr>
          <a:xfrm>
            <a:off x="7635786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AFF991-D83C-430C-A41B-16DFAC58D775}"/>
              </a:ext>
            </a:extLst>
          </p:cNvPr>
          <p:cNvSpPr/>
          <p:nvPr/>
        </p:nvSpPr>
        <p:spPr>
          <a:xfrm>
            <a:off x="8064657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8F019B-BEF7-4DDD-9D22-BF9D7D92AFC2}"/>
              </a:ext>
            </a:extLst>
          </p:cNvPr>
          <p:cNvSpPr/>
          <p:nvPr/>
        </p:nvSpPr>
        <p:spPr>
          <a:xfrm>
            <a:off x="8493527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7CCDF9-2A40-44F1-852F-C5FBDF62D0E3}"/>
              </a:ext>
            </a:extLst>
          </p:cNvPr>
          <p:cNvSpPr/>
          <p:nvPr/>
        </p:nvSpPr>
        <p:spPr>
          <a:xfrm>
            <a:off x="8922399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47C09D-D467-4EE1-A29A-FCCA5782C5CA}"/>
              </a:ext>
            </a:extLst>
          </p:cNvPr>
          <p:cNvSpPr/>
          <p:nvPr/>
        </p:nvSpPr>
        <p:spPr>
          <a:xfrm>
            <a:off x="7635786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9BA5E7-829A-478C-A1D3-18B31FCC6D5D}"/>
              </a:ext>
            </a:extLst>
          </p:cNvPr>
          <p:cNvSpPr/>
          <p:nvPr/>
        </p:nvSpPr>
        <p:spPr>
          <a:xfrm>
            <a:off x="8064657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2979A0-A883-425E-8AB6-6A8D9F3A6BE0}"/>
              </a:ext>
            </a:extLst>
          </p:cNvPr>
          <p:cNvSpPr/>
          <p:nvPr/>
        </p:nvSpPr>
        <p:spPr>
          <a:xfrm>
            <a:off x="8493527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8E87D6-7DAE-455A-BBDC-8BA45AC7BF75}"/>
              </a:ext>
            </a:extLst>
          </p:cNvPr>
          <p:cNvSpPr/>
          <p:nvPr/>
        </p:nvSpPr>
        <p:spPr>
          <a:xfrm>
            <a:off x="8922399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D5987D-A6F1-44CF-9FFC-6A35174B3B7E}"/>
              </a:ext>
            </a:extLst>
          </p:cNvPr>
          <p:cNvSpPr/>
          <p:nvPr/>
        </p:nvSpPr>
        <p:spPr>
          <a:xfrm>
            <a:off x="9551032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C4479EF-BEDB-4469-A8BA-097515B0F1D6}"/>
              </a:ext>
            </a:extLst>
          </p:cNvPr>
          <p:cNvSpPr/>
          <p:nvPr/>
        </p:nvSpPr>
        <p:spPr>
          <a:xfrm>
            <a:off x="9979903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4E3CCC5-F5E9-41AD-94F4-9581A9288F74}"/>
              </a:ext>
            </a:extLst>
          </p:cNvPr>
          <p:cNvSpPr/>
          <p:nvPr/>
        </p:nvSpPr>
        <p:spPr>
          <a:xfrm>
            <a:off x="10408773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BC44376-2F56-452C-AD0F-E256A40C7AE7}"/>
              </a:ext>
            </a:extLst>
          </p:cNvPr>
          <p:cNvSpPr/>
          <p:nvPr/>
        </p:nvSpPr>
        <p:spPr>
          <a:xfrm>
            <a:off x="10837645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143BA7-2F67-493A-81D2-2AD72A6232C1}"/>
              </a:ext>
            </a:extLst>
          </p:cNvPr>
          <p:cNvSpPr/>
          <p:nvPr/>
        </p:nvSpPr>
        <p:spPr>
          <a:xfrm>
            <a:off x="9551032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5F95CD-1066-4AE4-945F-A6982547F7D5}"/>
              </a:ext>
            </a:extLst>
          </p:cNvPr>
          <p:cNvSpPr/>
          <p:nvPr/>
        </p:nvSpPr>
        <p:spPr>
          <a:xfrm>
            <a:off x="9979903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FB06EE9-65C7-4D74-A9BD-4A737C598B26}"/>
              </a:ext>
            </a:extLst>
          </p:cNvPr>
          <p:cNvSpPr/>
          <p:nvPr/>
        </p:nvSpPr>
        <p:spPr>
          <a:xfrm>
            <a:off x="10408773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85D3E03-CB96-4992-8A28-B6EB94F24189}"/>
              </a:ext>
            </a:extLst>
          </p:cNvPr>
          <p:cNvSpPr/>
          <p:nvPr/>
        </p:nvSpPr>
        <p:spPr>
          <a:xfrm>
            <a:off x="10837645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529D220-6B43-4429-B2DA-96089A591FA5}"/>
              </a:ext>
            </a:extLst>
          </p:cNvPr>
          <p:cNvSpPr/>
          <p:nvPr/>
        </p:nvSpPr>
        <p:spPr>
          <a:xfrm>
            <a:off x="9551032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46A05A-9321-4000-AA9A-296994B1243F}"/>
              </a:ext>
            </a:extLst>
          </p:cNvPr>
          <p:cNvSpPr/>
          <p:nvPr/>
        </p:nvSpPr>
        <p:spPr>
          <a:xfrm>
            <a:off x="9979903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40C18DD-ECA2-49E9-BD38-8E1FD148D01F}"/>
              </a:ext>
            </a:extLst>
          </p:cNvPr>
          <p:cNvSpPr/>
          <p:nvPr/>
        </p:nvSpPr>
        <p:spPr>
          <a:xfrm>
            <a:off x="10408773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E9F4E01-D76D-4A37-9C03-0CA2B58F9004}"/>
              </a:ext>
            </a:extLst>
          </p:cNvPr>
          <p:cNvSpPr/>
          <p:nvPr/>
        </p:nvSpPr>
        <p:spPr>
          <a:xfrm>
            <a:off x="10837645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6EC34F7-8DB3-45BF-B9C6-8D90454EE6EF}"/>
              </a:ext>
            </a:extLst>
          </p:cNvPr>
          <p:cNvSpPr/>
          <p:nvPr/>
        </p:nvSpPr>
        <p:spPr>
          <a:xfrm>
            <a:off x="9551032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DDD0671-A485-469A-8B9C-33BDE80C3455}"/>
              </a:ext>
            </a:extLst>
          </p:cNvPr>
          <p:cNvSpPr/>
          <p:nvPr/>
        </p:nvSpPr>
        <p:spPr>
          <a:xfrm>
            <a:off x="9979903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5B1B436-6720-4A5E-BAF3-FE5ABF2CFDB5}"/>
              </a:ext>
            </a:extLst>
          </p:cNvPr>
          <p:cNvSpPr/>
          <p:nvPr/>
        </p:nvSpPr>
        <p:spPr>
          <a:xfrm>
            <a:off x="10408773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40FF4C-42F0-4ED0-BE38-0AE44676B50C}"/>
              </a:ext>
            </a:extLst>
          </p:cNvPr>
          <p:cNvSpPr/>
          <p:nvPr/>
        </p:nvSpPr>
        <p:spPr>
          <a:xfrm>
            <a:off x="10837645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223949-D9FD-4C77-BA25-39FA58BFB9CC}"/>
              </a:ext>
            </a:extLst>
          </p:cNvPr>
          <p:cNvSpPr/>
          <p:nvPr/>
        </p:nvSpPr>
        <p:spPr>
          <a:xfrm>
            <a:off x="7630416" y="2269519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B8E917B-22C3-424F-B9B2-FDB439E36C68}"/>
              </a:ext>
            </a:extLst>
          </p:cNvPr>
          <p:cNvSpPr/>
          <p:nvPr/>
        </p:nvSpPr>
        <p:spPr>
          <a:xfrm>
            <a:off x="9534708" y="2266689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736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90194" y="1260620"/>
            <a:ext cx="5686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8611457" y="186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47348" y="3883284"/>
            <a:ext cx="1828057" cy="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1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32949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62971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92993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1230679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32949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62971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92993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1230679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32949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62971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92993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1230679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32949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62971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92993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1230679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7938457" y="1903657"/>
            <a:ext cx="830932" cy="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9822E0-949A-4E4D-A2CC-1E37907B1E79}"/>
              </a:ext>
            </a:extLst>
          </p:cNvPr>
          <p:cNvSpPr/>
          <p:nvPr/>
        </p:nvSpPr>
        <p:spPr>
          <a:xfrm>
            <a:off x="7938457" y="2385019"/>
            <a:ext cx="2303472" cy="1188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3295B2E-5230-4F71-9D02-DC2A6DE7AE70}"/>
              </a:ext>
            </a:extLst>
          </p:cNvPr>
          <p:cNvSpPr/>
          <p:nvPr/>
        </p:nvSpPr>
        <p:spPr>
          <a:xfrm>
            <a:off x="8019642" y="2424709"/>
            <a:ext cx="1085225" cy="10937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713AB7-BF25-4ACE-9493-3431164A42F6}"/>
              </a:ext>
            </a:extLst>
          </p:cNvPr>
          <p:cNvSpPr/>
          <p:nvPr/>
        </p:nvSpPr>
        <p:spPr>
          <a:xfrm>
            <a:off x="9104866" y="2424708"/>
            <a:ext cx="1085225" cy="10937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C1E695C-93E6-4665-8E25-77731BEBEE34}"/>
              </a:ext>
            </a:extLst>
          </p:cNvPr>
          <p:cNvSpPr/>
          <p:nvPr/>
        </p:nvSpPr>
        <p:spPr>
          <a:xfrm>
            <a:off x="8077107" y="2514900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C3FB7E9-D34E-4625-AB38-5E86C0955A37}"/>
              </a:ext>
            </a:extLst>
          </p:cNvPr>
          <p:cNvSpPr/>
          <p:nvPr/>
        </p:nvSpPr>
        <p:spPr>
          <a:xfrm>
            <a:off x="8540327" y="2514899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897F02-1BB1-446C-8B8C-B1AB13BCCCF1}"/>
              </a:ext>
            </a:extLst>
          </p:cNvPr>
          <p:cNvSpPr/>
          <p:nvPr/>
        </p:nvSpPr>
        <p:spPr>
          <a:xfrm>
            <a:off x="8077107" y="2971560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78B8F-0FA6-4CB3-8BA0-394EF189B852}"/>
              </a:ext>
            </a:extLst>
          </p:cNvPr>
          <p:cNvSpPr/>
          <p:nvPr/>
        </p:nvSpPr>
        <p:spPr>
          <a:xfrm>
            <a:off x="8540327" y="2971559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6A40275-C8D5-4374-B1A8-B53BBB6B5D4A}"/>
              </a:ext>
            </a:extLst>
          </p:cNvPr>
          <p:cNvSpPr/>
          <p:nvPr/>
        </p:nvSpPr>
        <p:spPr>
          <a:xfrm>
            <a:off x="9195352" y="2522565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6E9BE26-9F1B-4B69-B030-EAF4BFF5DB54}"/>
              </a:ext>
            </a:extLst>
          </p:cNvPr>
          <p:cNvSpPr/>
          <p:nvPr/>
        </p:nvSpPr>
        <p:spPr>
          <a:xfrm>
            <a:off x="9658572" y="2522564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4078EF8-8716-4F45-8B25-BC8A645D4C48}"/>
              </a:ext>
            </a:extLst>
          </p:cNvPr>
          <p:cNvSpPr/>
          <p:nvPr/>
        </p:nvSpPr>
        <p:spPr>
          <a:xfrm>
            <a:off x="9195352" y="2979226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8C2A825-20B6-449D-88C2-39CDB590240E}"/>
              </a:ext>
            </a:extLst>
          </p:cNvPr>
          <p:cNvSpPr/>
          <p:nvPr/>
        </p:nvSpPr>
        <p:spPr>
          <a:xfrm>
            <a:off x="9658572" y="2979225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9C7EC-BBE8-4697-A8DC-7511FBCE58C8}"/>
              </a:ext>
            </a:extLst>
          </p:cNvPr>
          <p:cNvSpPr/>
          <p:nvPr/>
        </p:nvSpPr>
        <p:spPr>
          <a:xfrm>
            <a:off x="2595964" y="5413143"/>
            <a:ext cx="6727019" cy="953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F3984B5-CFC7-4DCB-B2F4-CCA202115152}"/>
              </a:ext>
            </a:extLst>
          </p:cNvPr>
          <p:cNvSpPr/>
          <p:nvPr/>
        </p:nvSpPr>
        <p:spPr>
          <a:xfrm>
            <a:off x="2716382" y="548283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2AC9F19-7DDC-4967-9E8C-D1C10C480D64}"/>
              </a:ext>
            </a:extLst>
          </p:cNvPr>
          <p:cNvSpPr/>
          <p:nvPr/>
        </p:nvSpPr>
        <p:spPr>
          <a:xfrm>
            <a:off x="5962209" y="548283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21215C3-4CCA-4C96-9F82-6AE22F7ED331}"/>
              </a:ext>
            </a:extLst>
          </p:cNvPr>
          <p:cNvSpPr/>
          <p:nvPr/>
        </p:nvSpPr>
        <p:spPr>
          <a:xfrm>
            <a:off x="2831328" y="555252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88CF66-663F-4256-82F6-5B744C9E5E8C}"/>
              </a:ext>
            </a:extLst>
          </p:cNvPr>
          <p:cNvSpPr/>
          <p:nvPr/>
        </p:nvSpPr>
        <p:spPr>
          <a:xfrm>
            <a:off x="4339297" y="555252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448137A-A72D-48EE-BA82-7A956C8318D8}"/>
              </a:ext>
            </a:extLst>
          </p:cNvPr>
          <p:cNvSpPr/>
          <p:nvPr/>
        </p:nvSpPr>
        <p:spPr>
          <a:xfrm>
            <a:off x="6077154" y="555252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C7C4E4A-C93A-49BC-8377-C8857C9ED923}"/>
              </a:ext>
            </a:extLst>
          </p:cNvPr>
          <p:cNvSpPr/>
          <p:nvPr/>
        </p:nvSpPr>
        <p:spPr>
          <a:xfrm>
            <a:off x="7585122" y="555252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611ADE9-5D50-403D-AFEC-F125AB754F70}"/>
              </a:ext>
            </a:extLst>
          </p:cNvPr>
          <p:cNvSpPr/>
          <p:nvPr/>
        </p:nvSpPr>
        <p:spPr>
          <a:xfrm>
            <a:off x="2946271" y="562221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C0E249E-3790-4A1A-AF24-26FCE4AB6847}"/>
              </a:ext>
            </a:extLst>
          </p:cNvPr>
          <p:cNvSpPr/>
          <p:nvPr/>
        </p:nvSpPr>
        <p:spPr>
          <a:xfrm>
            <a:off x="3607410" y="562221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EC652F3-3E27-4616-B5B5-AAC25D96D318}"/>
              </a:ext>
            </a:extLst>
          </p:cNvPr>
          <p:cNvSpPr/>
          <p:nvPr/>
        </p:nvSpPr>
        <p:spPr>
          <a:xfrm>
            <a:off x="4447123" y="562221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E2A595D-1A1A-4C21-A26E-26752E25ABE7}"/>
              </a:ext>
            </a:extLst>
          </p:cNvPr>
          <p:cNvSpPr/>
          <p:nvPr/>
        </p:nvSpPr>
        <p:spPr>
          <a:xfrm>
            <a:off x="5108262" y="562221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5728FEE-1A32-4824-86E0-3214E94E79A9}"/>
              </a:ext>
            </a:extLst>
          </p:cNvPr>
          <p:cNvSpPr/>
          <p:nvPr/>
        </p:nvSpPr>
        <p:spPr>
          <a:xfrm>
            <a:off x="6169999" y="562221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38A953C-CF3C-4ECE-A6D4-0AA0BBE74C54}"/>
              </a:ext>
            </a:extLst>
          </p:cNvPr>
          <p:cNvSpPr/>
          <p:nvPr/>
        </p:nvSpPr>
        <p:spPr>
          <a:xfrm>
            <a:off x="6831138" y="562221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CB6084-45BC-4CA1-86A1-0D7233246621}"/>
              </a:ext>
            </a:extLst>
          </p:cNvPr>
          <p:cNvSpPr/>
          <p:nvPr/>
        </p:nvSpPr>
        <p:spPr>
          <a:xfrm>
            <a:off x="7670136" y="562221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25B76B2-A27D-41C5-B283-029C5FF1F8AD}"/>
              </a:ext>
            </a:extLst>
          </p:cNvPr>
          <p:cNvSpPr/>
          <p:nvPr/>
        </p:nvSpPr>
        <p:spPr>
          <a:xfrm>
            <a:off x="8331275" y="562221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F31BAB4-793D-4CFB-84DF-8034581977CC}"/>
              </a:ext>
            </a:extLst>
          </p:cNvPr>
          <p:cNvSpPr/>
          <p:nvPr/>
        </p:nvSpPr>
        <p:spPr>
          <a:xfrm rot="5400000">
            <a:off x="8386379" y="3684731"/>
            <a:ext cx="390194" cy="38182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2A53F4B-FAE6-4672-AF4C-A3718B7517EA}"/>
              </a:ext>
            </a:extLst>
          </p:cNvPr>
          <p:cNvSpPr/>
          <p:nvPr/>
        </p:nvSpPr>
        <p:spPr>
          <a:xfrm>
            <a:off x="32949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BAE1244-180A-4B5E-BEAA-77A6FF0C7B7A}"/>
              </a:ext>
            </a:extLst>
          </p:cNvPr>
          <p:cNvSpPr/>
          <p:nvPr/>
        </p:nvSpPr>
        <p:spPr>
          <a:xfrm>
            <a:off x="62971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84CD50C-69D7-4EAD-A996-EAC6B056C795}"/>
              </a:ext>
            </a:extLst>
          </p:cNvPr>
          <p:cNvSpPr/>
          <p:nvPr/>
        </p:nvSpPr>
        <p:spPr>
          <a:xfrm>
            <a:off x="92993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4047C-B7FD-4D3E-918E-C778C6E8C931}"/>
              </a:ext>
            </a:extLst>
          </p:cNvPr>
          <p:cNvSpPr/>
          <p:nvPr/>
        </p:nvSpPr>
        <p:spPr>
          <a:xfrm>
            <a:off x="1230679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2D21619-CAF2-411B-B9AB-F3677DBA9235}"/>
              </a:ext>
            </a:extLst>
          </p:cNvPr>
          <p:cNvSpPr/>
          <p:nvPr/>
        </p:nvSpPr>
        <p:spPr>
          <a:xfrm>
            <a:off x="32949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F35F28-D3EE-4427-A503-6C60EB13C03A}"/>
              </a:ext>
            </a:extLst>
          </p:cNvPr>
          <p:cNvSpPr/>
          <p:nvPr/>
        </p:nvSpPr>
        <p:spPr>
          <a:xfrm>
            <a:off x="62971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0884D0A-D391-4336-9107-16A192E4126B}"/>
              </a:ext>
            </a:extLst>
          </p:cNvPr>
          <p:cNvSpPr/>
          <p:nvPr/>
        </p:nvSpPr>
        <p:spPr>
          <a:xfrm>
            <a:off x="92993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37498B2-06B4-4495-B030-59705C69AAF9}"/>
              </a:ext>
            </a:extLst>
          </p:cNvPr>
          <p:cNvSpPr/>
          <p:nvPr/>
        </p:nvSpPr>
        <p:spPr>
          <a:xfrm>
            <a:off x="1230679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6EE54A-35E9-4511-B153-CA3486DF9E45}"/>
              </a:ext>
            </a:extLst>
          </p:cNvPr>
          <p:cNvSpPr/>
          <p:nvPr/>
        </p:nvSpPr>
        <p:spPr>
          <a:xfrm>
            <a:off x="32949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25E3699-1EDB-4ABA-AEB5-356BC51CBFB5}"/>
              </a:ext>
            </a:extLst>
          </p:cNvPr>
          <p:cNvSpPr/>
          <p:nvPr/>
        </p:nvSpPr>
        <p:spPr>
          <a:xfrm>
            <a:off x="62971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B363B3-A902-4687-9B6D-14E8509FD3B1}"/>
              </a:ext>
            </a:extLst>
          </p:cNvPr>
          <p:cNvSpPr/>
          <p:nvPr/>
        </p:nvSpPr>
        <p:spPr>
          <a:xfrm>
            <a:off x="92993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50E9D11-5AD5-4D0E-AA26-2602240039D3}"/>
              </a:ext>
            </a:extLst>
          </p:cNvPr>
          <p:cNvSpPr/>
          <p:nvPr/>
        </p:nvSpPr>
        <p:spPr>
          <a:xfrm>
            <a:off x="1230679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134D1DF-AF63-4020-9603-B3BEA1959D10}"/>
              </a:ext>
            </a:extLst>
          </p:cNvPr>
          <p:cNvSpPr/>
          <p:nvPr/>
        </p:nvSpPr>
        <p:spPr>
          <a:xfrm>
            <a:off x="32949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7D7F2F7-ADE2-4191-93AA-6EF60EE14778}"/>
              </a:ext>
            </a:extLst>
          </p:cNvPr>
          <p:cNvSpPr/>
          <p:nvPr/>
        </p:nvSpPr>
        <p:spPr>
          <a:xfrm>
            <a:off x="62971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4D19712-73C7-4441-B8A2-84A0CAA0A34A}"/>
              </a:ext>
            </a:extLst>
          </p:cNvPr>
          <p:cNvSpPr/>
          <p:nvPr/>
        </p:nvSpPr>
        <p:spPr>
          <a:xfrm>
            <a:off x="92993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2DA257D-AB6A-4AAE-B8CD-7AE8E7C8909D}"/>
              </a:ext>
            </a:extLst>
          </p:cNvPr>
          <p:cNvSpPr/>
          <p:nvPr/>
        </p:nvSpPr>
        <p:spPr>
          <a:xfrm>
            <a:off x="1230679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8AB2951-1990-4440-BA99-A7183490934D}"/>
              </a:ext>
            </a:extLst>
          </p:cNvPr>
          <p:cNvSpPr/>
          <p:nvPr/>
        </p:nvSpPr>
        <p:spPr>
          <a:xfrm>
            <a:off x="2599202" y="4251103"/>
            <a:ext cx="6727019" cy="953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5132EF-884A-4CE5-AE06-40805EDF7B80}"/>
              </a:ext>
            </a:extLst>
          </p:cNvPr>
          <p:cNvSpPr/>
          <p:nvPr/>
        </p:nvSpPr>
        <p:spPr>
          <a:xfrm>
            <a:off x="2719620" y="432079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0CD19B-481C-4AF6-AA3A-E650B70852BC}"/>
              </a:ext>
            </a:extLst>
          </p:cNvPr>
          <p:cNvSpPr/>
          <p:nvPr/>
        </p:nvSpPr>
        <p:spPr>
          <a:xfrm>
            <a:off x="5965447" y="432079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2EA48D-4E70-4441-91F3-D7D1CDD77767}"/>
              </a:ext>
            </a:extLst>
          </p:cNvPr>
          <p:cNvSpPr/>
          <p:nvPr/>
        </p:nvSpPr>
        <p:spPr>
          <a:xfrm>
            <a:off x="2834566" y="439048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1DD6E-FA4C-4477-B9A4-667178C917EC}"/>
              </a:ext>
            </a:extLst>
          </p:cNvPr>
          <p:cNvSpPr/>
          <p:nvPr/>
        </p:nvSpPr>
        <p:spPr>
          <a:xfrm>
            <a:off x="4342535" y="439048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67B4CAA-5425-4C88-B5B0-034A414FC800}"/>
              </a:ext>
            </a:extLst>
          </p:cNvPr>
          <p:cNvSpPr/>
          <p:nvPr/>
        </p:nvSpPr>
        <p:spPr>
          <a:xfrm>
            <a:off x="6080392" y="439048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C18EB5-5BC5-4B42-809C-6AE506555BC4}"/>
              </a:ext>
            </a:extLst>
          </p:cNvPr>
          <p:cNvSpPr/>
          <p:nvPr/>
        </p:nvSpPr>
        <p:spPr>
          <a:xfrm>
            <a:off x="7588360" y="439048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784466-F5F2-40E2-A331-8D7FEE4853A1}"/>
              </a:ext>
            </a:extLst>
          </p:cNvPr>
          <p:cNvSpPr/>
          <p:nvPr/>
        </p:nvSpPr>
        <p:spPr>
          <a:xfrm>
            <a:off x="2949509" y="446017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9445CE-7D3A-483E-BE0E-9DCA9264F692}"/>
              </a:ext>
            </a:extLst>
          </p:cNvPr>
          <p:cNvSpPr/>
          <p:nvPr/>
        </p:nvSpPr>
        <p:spPr>
          <a:xfrm>
            <a:off x="3610648" y="446017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6CA955-19F0-4535-AA6D-B5421959BF13}"/>
              </a:ext>
            </a:extLst>
          </p:cNvPr>
          <p:cNvSpPr/>
          <p:nvPr/>
        </p:nvSpPr>
        <p:spPr>
          <a:xfrm>
            <a:off x="4450361" y="446017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BE098F-D18F-4DC7-9C81-992627244381}"/>
              </a:ext>
            </a:extLst>
          </p:cNvPr>
          <p:cNvSpPr/>
          <p:nvPr/>
        </p:nvSpPr>
        <p:spPr>
          <a:xfrm>
            <a:off x="5111500" y="446017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994106-E6A4-4CFD-B96D-FF0416D3BDB1}"/>
              </a:ext>
            </a:extLst>
          </p:cNvPr>
          <p:cNvSpPr/>
          <p:nvPr/>
        </p:nvSpPr>
        <p:spPr>
          <a:xfrm>
            <a:off x="6173237" y="446017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EB47AF-EC23-4425-B2C1-9C89EA731E87}"/>
              </a:ext>
            </a:extLst>
          </p:cNvPr>
          <p:cNvSpPr/>
          <p:nvPr/>
        </p:nvSpPr>
        <p:spPr>
          <a:xfrm>
            <a:off x="6834376" y="446017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D33EA5-215E-48D7-8289-76E8F178ACC7}"/>
              </a:ext>
            </a:extLst>
          </p:cNvPr>
          <p:cNvSpPr/>
          <p:nvPr/>
        </p:nvSpPr>
        <p:spPr>
          <a:xfrm>
            <a:off x="7673374" y="446017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B7412B1-125B-4DAE-9FB6-214627E4BBCE}"/>
              </a:ext>
            </a:extLst>
          </p:cNvPr>
          <p:cNvSpPr/>
          <p:nvPr/>
        </p:nvSpPr>
        <p:spPr>
          <a:xfrm>
            <a:off x="8334513" y="446017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A1BF99-3E93-460B-B7A2-FA35DB47A9ED}"/>
              </a:ext>
            </a:extLst>
          </p:cNvPr>
          <p:cNvSpPr txBox="1"/>
          <p:nvPr/>
        </p:nvSpPr>
        <p:spPr>
          <a:xfrm>
            <a:off x="4050570" y="28622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72289-8CF7-4192-A959-AC17E0A93184}"/>
              </a:ext>
            </a:extLst>
          </p:cNvPr>
          <p:cNvSpPr txBox="1"/>
          <p:nvPr/>
        </p:nvSpPr>
        <p:spPr>
          <a:xfrm>
            <a:off x="4014741" y="335660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8AA1A0-1D88-48B0-968E-86DA4813B1EF}"/>
              </a:ext>
            </a:extLst>
          </p:cNvPr>
          <p:cNvSpPr txBox="1"/>
          <p:nvPr/>
        </p:nvSpPr>
        <p:spPr>
          <a:xfrm>
            <a:off x="9373742" y="4587346"/>
            <a:ext cx="17363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 5]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[2 6]]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[[3 7]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[4 8]]]]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142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3039" y="1081106"/>
            <a:ext cx="9682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dmax[[0,1,2,3,4,5,6,7,8], [1,2,1,0,3,0,0,1]] = dout.flatten()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EF8B16-453F-4C5D-9C1C-992C440BF7DD}"/>
              </a:ext>
            </a:extLst>
          </p:cNvPr>
          <p:cNvSpPr/>
          <p:nvPr/>
        </p:nvSpPr>
        <p:spPr>
          <a:xfrm>
            <a:off x="222250" y="1891523"/>
            <a:ext cx="7075990" cy="1003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B8E236-736D-4BBE-B30F-A8119005A586}"/>
              </a:ext>
            </a:extLst>
          </p:cNvPr>
          <p:cNvSpPr/>
          <p:nvPr/>
        </p:nvSpPr>
        <p:spPr>
          <a:xfrm>
            <a:off x="348915" y="1964830"/>
            <a:ext cx="3414208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E93334-8528-4870-988B-FE20A713E26E}"/>
              </a:ext>
            </a:extLst>
          </p:cNvPr>
          <p:cNvSpPr/>
          <p:nvPr/>
        </p:nvSpPr>
        <p:spPr>
          <a:xfrm>
            <a:off x="3763123" y="1964830"/>
            <a:ext cx="3414208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D0D8B8-E0EC-488A-BB0D-2C6727C2989B}"/>
              </a:ext>
            </a:extLst>
          </p:cNvPr>
          <p:cNvSpPr/>
          <p:nvPr/>
        </p:nvSpPr>
        <p:spPr>
          <a:xfrm>
            <a:off x="469824" y="2038136"/>
            <a:ext cx="1586197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8485F2-3566-4A17-A43B-A841BA8C066E}"/>
              </a:ext>
            </a:extLst>
          </p:cNvPr>
          <p:cNvSpPr/>
          <p:nvPr/>
        </p:nvSpPr>
        <p:spPr>
          <a:xfrm>
            <a:off x="2056020" y="2038136"/>
            <a:ext cx="1586197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0AD4D-93E1-436E-B026-E33E1D37764E}"/>
              </a:ext>
            </a:extLst>
          </p:cNvPr>
          <p:cNvSpPr/>
          <p:nvPr/>
        </p:nvSpPr>
        <p:spPr>
          <a:xfrm>
            <a:off x="3884030" y="2038135"/>
            <a:ext cx="1586196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C0A9E5-5FF7-4069-A828-16EEE056A62D}"/>
              </a:ext>
            </a:extLst>
          </p:cNvPr>
          <p:cNvSpPr/>
          <p:nvPr/>
        </p:nvSpPr>
        <p:spPr>
          <a:xfrm>
            <a:off x="5470226" y="2038135"/>
            <a:ext cx="1586196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A4FC5B-9A14-46D3-A47C-27E5473D4860}"/>
              </a:ext>
            </a:extLst>
          </p:cNvPr>
          <p:cNvSpPr/>
          <p:nvPr/>
        </p:nvSpPr>
        <p:spPr>
          <a:xfrm>
            <a:off x="590730" y="2111442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E02F15-C289-43D6-B645-3AD80068A597}"/>
              </a:ext>
            </a:extLst>
          </p:cNvPr>
          <p:cNvSpPr/>
          <p:nvPr/>
        </p:nvSpPr>
        <p:spPr>
          <a:xfrm>
            <a:off x="1286166" y="2111440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64DA71-8E66-46DE-9197-47331EBB252D}"/>
              </a:ext>
            </a:extLst>
          </p:cNvPr>
          <p:cNvSpPr/>
          <p:nvPr/>
        </p:nvSpPr>
        <p:spPr>
          <a:xfrm>
            <a:off x="2169440" y="2111441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44846E-F3A5-4F6D-8C46-254BE87C3141}"/>
              </a:ext>
            </a:extLst>
          </p:cNvPr>
          <p:cNvSpPr/>
          <p:nvPr/>
        </p:nvSpPr>
        <p:spPr>
          <a:xfrm>
            <a:off x="2864876" y="2111439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5BA3AD-C803-4F94-8A99-3B5D5E779260}"/>
              </a:ext>
            </a:extLst>
          </p:cNvPr>
          <p:cNvSpPr/>
          <p:nvPr/>
        </p:nvSpPr>
        <p:spPr>
          <a:xfrm>
            <a:off x="3981692" y="2111442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EAEF34-F9DE-4225-A3D3-C51E01B77623}"/>
              </a:ext>
            </a:extLst>
          </p:cNvPr>
          <p:cNvSpPr/>
          <p:nvPr/>
        </p:nvSpPr>
        <p:spPr>
          <a:xfrm>
            <a:off x="4677128" y="2111440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FE2B8F-9085-48AB-AB0F-BD1561445D78}"/>
              </a:ext>
            </a:extLst>
          </p:cNvPr>
          <p:cNvSpPr/>
          <p:nvPr/>
        </p:nvSpPr>
        <p:spPr>
          <a:xfrm>
            <a:off x="5559650" y="2111441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BC64D1-94F9-4183-AD11-E9FCBA917B8B}"/>
              </a:ext>
            </a:extLst>
          </p:cNvPr>
          <p:cNvSpPr/>
          <p:nvPr/>
        </p:nvSpPr>
        <p:spPr>
          <a:xfrm>
            <a:off x="6255086" y="2111439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478744" y="622135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20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A7B000-83D1-4841-8B64-482DF0E02C0F}"/>
              </a:ext>
            </a:extLst>
          </p:cNvPr>
          <p:cNvSpPr/>
          <p:nvPr/>
        </p:nvSpPr>
        <p:spPr>
          <a:xfrm>
            <a:off x="698282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B04F2E-2AF7-48E7-B90C-1DD2E6638467}"/>
              </a:ext>
            </a:extLst>
          </p:cNvPr>
          <p:cNvSpPr/>
          <p:nvPr/>
        </p:nvSpPr>
        <p:spPr>
          <a:xfrm>
            <a:off x="1014076" y="368071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15E2B3-C9FF-45F9-ADAF-7A441832818B}"/>
              </a:ext>
            </a:extLst>
          </p:cNvPr>
          <p:cNvSpPr/>
          <p:nvPr/>
        </p:nvSpPr>
        <p:spPr>
          <a:xfrm>
            <a:off x="1329870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59E7F2-FB91-42DB-925D-4E8639ADA7AF}"/>
              </a:ext>
            </a:extLst>
          </p:cNvPr>
          <p:cNvSpPr/>
          <p:nvPr/>
        </p:nvSpPr>
        <p:spPr>
          <a:xfrm>
            <a:off x="1646220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970C28-7523-45BA-9731-5C24EEBED68C}"/>
              </a:ext>
            </a:extLst>
          </p:cNvPr>
          <p:cNvSpPr/>
          <p:nvPr/>
        </p:nvSpPr>
        <p:spPr>
          <a:xfrm>
            <a:off x="698282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B6E773-829F-45C6-B97E-C2F95870D206}"/>
              </a:ext>
            </a:extLst>
          </p:cNvPr>
          <p:cNvSpPr/>
          <p:nvPr/>
        </p:nvSpPr>
        <p:spPr>
          <a:xfrm>
            <a:off x="1014076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9C1420-C0ED-492B-807C-33752D3A378F}"/>
              </a:ext>
            </a:extLst>
          </p:cNvPr>
          <p:cNvSpPr/>
          <p:nvPr/>
        </p:nvSpPr>
        <p:spPr>
          <a:xfrm>
            <a:off x="1329870" y="3996507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ABA395-F723-4155-814D-A680E9275104}"/>
              </a:ext>
            </a:extLst>
          </p:cNvPr>
          <p:cNvSpPr/>
          <p:nvPr/>
        </p:nvSpPr>
        <p:spPr>
          <a:xfrm>
            <a:off x="1646220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AFF971-ADC2-4BB2-B27E-39B303CD905B}"/>
              </a:ext>
            </a:extLst>
          </p:cNvPr>
          <p:cNvSpPr/>
          <p:nvPr/>
        </p:nvSpPr>
        <p:spPr>
          <a:xfrm>
            <a:off x="698282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09A842-2D28-4BD8-B1DC-8BC44C96B5DD}"/>
              </a:ext>
            </a:extLst>
          </p:cNvPr>
          <p:cNvSpPr/>
          <p:nvPr/>
        </p:nvSpPr>
        <p:spPr>
          <a:xfrm>
            <a:off x="1014076" y="431230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68D8B2-54E2-45D4-B9E3-FCEF7DF94FAF}"/>
              </a:ext>
            </a:extLst>
          </p:cNvPr>
          <p:cNvSpPr/>
          <p:nvPr/>
        </p:nvSpPr>
        <p:spPr>
          <a:xfrm>
            <a:off x="1329870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3DE919-61B0-4E50-914D-3E35ED5AA11E}"/>
              </a:ext>
            </a:extLst>
          </p:cNvPr>
          <p:cNvSpPr/>
          <p:nvPr/>
        </p:nvSpPr>
        <p:spPr>
          <a:xfrm>
            <a:off x="1646220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D46D4C-3DA9-40D3-B167-F80D616DAF8F}"/>
              </a:ext>
            </a:extLst>
          </p:cNvPr>
          <p:cNvSpPr/>
          <p:nvPr/>
        </p:nvSpPr>
        <p:spPr>
          <a:xfrm>
            <a:off x="698282" y="462809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85C9E7-9CC7-4385-86DF-BCB3B8302E34}"/>
              </a:ext>
            </a:extLst>
          </p:cNvPr>
          <p:cNvSpPr/>
          <p:nvPr/>
        </p:nvSpPr>
        <p:spPr>
          <a:xfrm>
            <a:off x="1014076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18D6D1-170C-4D3A-9FAF-02978ED7E74A}"/>
              </a:ext>
            </a:extLst>
          </p:cNvPr>
          <p:cNvSpPr/>
          <p:nvPr/>
        </p:nvSpPr>
        <p:spPr>
          <a:xfrm>
            <a:off x="1329870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50E3353-9CF2-410F-9397-EA6B5BCA00FD}"/>
              </a:ext>
            </a:extLst>
          </p:cNvPr>
          <p:cNvSpPr/>
          <p:nvPr/>
        </p:nvSpPr>
        <p:spPr>
          <a:xfrm>
            <a:off x="1646220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251FBC-8A87-4BF2-873D-98D95AD4E0B3}"/>
              </a:ext>
            </a:extLst>
          </p:cNvPr>
          <p:cNvSpPr/>
          <p:nvPr/>
        </p:nvSpPr>
        <p:spPr>
          <a:xfrm>
            <a:off x="698282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307D4C-A2C4-4C90-AE0D-65A57B8C6500}"/>
              </a:ext>
            </a:extLst>
          </p:cNvPr>
          <p:cNvSpPr/>
          <p:nvPr/>
        </p:nvSpPr>
        <p:spPr>
          <a:xfrm>
            <a:off x="1014076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0D3282-FFA3-468D-9D4C-3AAA059B1CD8}"/>
              </a:ext>
            </a:extLst>
          </p:cNvPr>
          <p:cNvSpPr/>
          <p:nvPr/>
        </p:nvSpPr>
        <p:spPr>
          <a:xfrm>
            <a:off x="1329870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4C86DC9-3A46-4311-A313-24B7D4915C31}"/>
              </a:ext>
            </a:extLst>
          </p:cNvPr>
          <p:cNvSpPr/>
          <p:nvPr/>
        </p:nvSpPr>
        <p:spPr>
          <a:xfrm>
            <a:off x="1646220" y="493642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FA5F6E-E69B-4A31-B501-51F5BCBF284F}"/>
              </a:ext>
            </a:extLst>
          </p:cNvPr>
          <p:cNvSpPr/>
          <p:nvPr/>
        </p:nvSpPr>
        <p:spPr>
          <a:xfrm>
            <a:off x="698282" y="525221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6893377-D1C2-4BD7-8632-09B3FBE52965}"/>
              </a:ext>
            </a:extLst>
          </p:cNvPr>
          <p:cNvSpPr/>
          <p:nvPr/>
        </p:nvSpPr>
        <p:spPr>
          <a:xfrm>
            <a:off x="1014076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8C6F29-C193-4B6F-B6E6-6E7974D7D57F}"/>
              </a:ext>
            </a:extLst>
          </p:cNvPr>
          <p:cNvSpPr/>
          <p:nvPr/>
        </p:nvSpPr>
        <p:spPr>
          <a:xfrm>
            <a:off x="1329870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7C257F6-E8E8-45EA-BE90-799252C3F381}"/>
              </a:ext>
            </a:extLst>
          </p:cNvPr>
          <p:cNvSpPr/>
          <p:nvPr/>
        </p:nvSpPr>
        <p:spPr>
          <a:xfrm>
            <a:off x="1646220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092CC66-6489-4CE4-B737-2BB5EE967904}"/>
              </a:ext>
            </a:extLst>
          </p:cNvPr>
          <p:cNvSpPr/>
          <p:nvPr/>
        </p:nvSpPr>
        <p:spPr>
          <a:xfrm>
            <a:off x="698282" y="5568009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9D57593-BCAC-41CD-8842-ACC26E4ABD46}"/>
              </a:ext>
            </a:extLst>
          </p:cNvPr>
          <p:cNvSpPr/>
          <p:nvPr/>
        </p:nvSpPr>
        <p:spPr>
          <a:xfrm>
            <a:off x="1014076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C19F75D-BE0B-4F12-AB09-71912CA761AB}"/>
              </a:ext>
            </a:extLst>
          </p:cNvPr>
          <p:cNvSpPr/>
          <p:nvPr/>
        </p:nvSpPr>
        <p:spPr>
          <a:xfrm>
            <a:off x="1329870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58EF92D-09DC-4849-963D-1E282265A422}"/>
              </a:ext>
            </a:extLst>
          </p:cNvPr>
          <p:cNvSpPr/>
          <p:nvPr/>
        </p:nvSpPr>
        <p:spPr>
          <a:xfrm>
            <a:off x="1646220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DE1CB1-F060-4C18-8578-1F424C3077C5}"/>
              </a:ext>
            </a:extLst>
          </p:cNvPr>
          <p:cNvSpPr/>
          <p:nvPr/>
        </p:nvSpPr>
        <p:spPr>
          <a:xfrm>
            <a:off x="698282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CC9FC06-9327-4748-9E87-C730787D1043}"/>
              </a:ext>
            </a:extLst>
          </p:cNvPr>
          <p:cNvSpPr/>
          <p:nvPr/>
        </p:nvSpPr>
        <p:spPr>
          <a:xfrm>
            <a:off x="1014076" y="588380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4AE7D82-E3F8-40BE-8637-0D0A2441E5FD}"/>
              </a:ext>
            </a:extLst>
          </p:cNvPr>
          <p:cNvSpPr/>
          <p:nvPr/>
        </p:nvSpPr>
        <p:spPr>
          <a:xfrm>
            <a:off x="1329870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AE28CD9-1B78-4739-A345-0426FCE85E0A}"/>
              </a:ext>
            </a:extLst>
          </p:cNvPr>
          <p:cNvSpPr/>
          <p:nvPr/>
        </p:nvSpPr>
        <p:spPr>
          <a:xfrm>
            <a:off x="1646220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814C8B-7540-4D6C-BBF6-91C48EEA8628}"/>
              </a:ext>
            </a:extLst>
          </p:cNvPr>
          <p:cNvSpPr/>
          <p:nvPr/>
        </p:nvSpPr>
        <p:spPr>
          <a:xfrm>
            <a:off x="6829703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9DEA1F-D26E-4E2B-9F10-50618B216076}"/>
              </a:ext>
            </a:extLst>
          </p:cNvPr>
          <p:cNvSpPr/>
          <p:nvPr/>
        </p:nvSpPr>
        <p:spPr>
          <a:xfrm>
            <a:off x="7242047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F3D15-C683-441F-8206-FE0F54AAA339}"/>
              </a:ext>
            </a:extLst>
          </p:cNvPr>
          <p:cNvSpPr/>
          <p:nvPr/>
        </p:nvSpPr>
        <p:spPr>
          <a:xfrm>
            <a:off x="7654391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C5A1273-6AE4-4F77-BD94-5D57F411122D}"/>
              </a:ext>
            </a:extLst>
          </p:cNvPr>
          <p:cNvSpPr/>
          <p:nvPr/>
        </p:nvSpPr>
        <p:spPr>
          <a:xfrm>
            <a:off x="8067461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45EED6E-B099-438D-A27C-8E9F0EBAC1D5}"/>
              </a:ext>
            </a:extLst>
          </p:cNvPr>
          <p:cNvSpPr txBox="1"/>
          <p:nvPr/>
        </p:nvSpPr>
        <p:spPr>
          <a:xfrm>
            <a:off x="6515133" y="2929367"/>
            <a:ext cx="269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18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56D002-35C6-4394-B53B-F59850914081}"/>
              </a:ext>
            </a:extLst>
          </p:cNvPr>
          <p:cNvSpPr/>
          <p:nvPr/>
        </p:nvSpPr>
        <p:spPr>
          <a:xfrm>
            <a:off x="8477780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419642-11A0-49E3-8413-D505801CE829}"/>
              </a:ext>
            </a:extLst>
          </p:cNvPr>
          <p:cNvSpPr/>
          <p:nvPr/>
        </p:nvSpPr>
        <p:spPr>
          <a:xfrm>
            <a:off x="8890124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423F45-3468-4708-A9FE-1FA2B5C81260}"/>
              </a:ext>
            </a:extLst>
          </p:cNvPr>
          <p:cNvSpPr/>
          <p:nvPr/>
        </p:nvSpPr>
        <p:spPr>
          <a:xfrm>
            <a:off x="9302468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546B51D-40BF-4561-BB92-B25523198633}"/>
              </a:ext>
            </a:extLst>
          </p:cNvPr>
          <p:cNvSpPr/>
          <p:nvPr/>
        </p:nvSpPr>
        <p:spPr>
          <a:xfrm>
            <a:off x="9715538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1C2CB1A-3C00-454F-A5F6-2BD290A5F5D2}"/>
              </a:ext>
            </a:extLst>
          </p:cNvPr>
          <p:cNvSpPr txBox="1"/>
          <p:nvPr/>
        </p:nvSpPr>
        <p:spPr>
          <a:xfrm>
            <a:off x="2954442" y="3673328"/>
            <a:ext cx="2217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5.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2.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[6.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3.]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[7.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8. 0. 0.]]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122937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6897" y="922688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(1,2,2,2,4)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D70C80-C52D-4350-BDAF-582393A5337E}"/>
              </a:ext>
            </a:extLst>
          </p:cNvPr>
          <p:cNvGrpSpPr/>
          <p:nvPr/>
        </p:nvGrpSpPr>
        <p:grpSpPr>
          <a:xfrm>
            <a:off x="423688" y="3860101"/>
            <a:ext cx="1922889" cy="2940749"/>
            <a:chOff x="316698" y="4000946"/>
            <a:chExt cx="1922889" cy="294074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F2BFA0-2B3F-4199-ACBC-7F327F3881B1}"/>
                </a:ext>
              </a:extLst>
            </p:cNvPr>
            <p:cNvSpPr txBox="1"/>
            <p:nvPr/>
          </p:nvSpPr>
          <p:spPr>
            <a:xfrm>
              <a:off x="316698" y="6541585"/>
              <a:ext cx="19228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dmax (8, 4) </a:t>
              </a:r>
              <a:endParaRPr lang="ko-KR" altLang="en-US" sz="200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A7B000-83D1-4841-8B64-482DF0E02C0F}"/>
                </a:ext>
              </a:extLst>
            </p:cNvPr>
            <p:cNvSpPr/>
            <p:nvPr/>
          </p:nvSpPr>
          <p:spPr>
            <a:xfrm>
              <a:off x="536236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B04F2E-2AF7-48E7-B90C-1DD2E6638467}"/>
                </a:ext>
              </a:extLst>
            </p:cNvPr>
            <p:cNvSpPr/>
            <p:nvPr/>
          </p:nvSpPr>
          <p:spPr>
            <a:xfrm>
              <a:off x="852030" y="4000946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815E2B3-C9FF-45F9-ADAF-7A441832818B}"/>
                </a:ext>
              </a:extLst>
            </p:cNvPr>
            <p:cNvSpPr/>
            <p:nvPr/>
          </p:nvSpPr>
          <p:spPr>
            <a:xfrm>
              <a:off x="1167824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59E7F2-FB91-42DB-925D-4E8639ADA7AF}"/>
                </a:ext>
              </a:extLst>
            </p:cNvPr>
            <p:cNvSpPr/>
            <p:nvPr/>
          </p:nvSpPr>
          <p:spPr>
            <a:xfrm>
              <a:off x="1484174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E970C28-7523-45BA-9731-5C24EEBED68C}"/>
                </a:ext>
              </a:extLst>
            </p:cNvPr>
            <p:cNvSpPr/>
            <p:nvPr/>
          </p:nvSpPr>
          <p:spPr>
            <a:xfrm>
              <a:off x="536236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B6E773-829F-45C6-B97E-C2F95870D206}"/>
                </a:ext>
              </a:extLst>
            </p:cNvPr>
            <p:cNvSpPr/>
            <p:nvPr/>
          </p:nvSpPr>
          <p:spPr>
            <a:xfrm>
              <a:off x="852030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9C1420-C0ED-492B-807C-33752D3A378F}"/>
                </a:ext>
              </a:extLst>
            </p:cNvPr>
            <p:cNvSpPr/>
            <p:nvPr/>
          </p:nvSpPr>
          <p:spPr>
            <a:xfrm>
              <a:off x="1167824" y="4316740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BABA395-F723-4155-814D-A680E9275104}"/>
                </a:ext>
              </a:extLst>
            </p:cNvPr>
            <p:cNvSpPr/>
            <p:nvPr/>
          </p:nvSpPr>
          <p:spPr>
            <a:xfrm>
              <a:off x="1484174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AFF971-ADC2-4BB2-B27E-39B303CD905B}"/>
                </a:ext>
              </a:extLst>
            </p:cNvPr>
            <p:cNvSpPr/>
            <p:nvPr/>
          </p:nvSpPr>
          <p:spPr>
            <a:xfrm>
              <a:off x="536236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09A842-2D28-4BD8-B1DC-8BC44C96B5DD}"/>
                </a:ext>
              </a:extLst>
            </p:cNvPr>
            <p:cNvSpPr/>
            <p:nvPr/>
          </p:nvSpPr>
          <p:spPr>
            <a:xfrm>
              <a:off x="852030" y="463253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68D8B2-54E2-45D4-B9E3-FCEF7DF94FAF}"/>
                </a:ext>
              </a:extLst>
            </p:cNvPr>
            <p:cNvSpPr/>
            <p:nvPr/>
          </p:nvSpPr>
          <p:spPr>
            <a:xfrm>
              <a:off x="1167824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D3DE919-61B0-4E50-914D-3E35ED5AA11E}"/>
                </a:ext>
              </a:extLst>
            </p:cNvPr>
            <p:cNvSpPr/>
            <p:nvPr/>
          </p:nvSpPr>
          <p:spPr>
            <a:xfrm>
              <a:off x="1484174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D46D4C-3DA9-40D3-B167-F80D616DAF8F}"/>
                </a:ext>
              </a:extLst>
            </p:cNvPr>
            <p:cNvSpPr/>
            <p:nvPr/>
          </p:nvSpPr>
          <p:spPr>
            <a:xfrm>
              <a:off x="536236" y="494832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85C9E7-9CC7-4385-86DF-BCB3B8302E34}"/>
                </a:ext>
              </a:extLst>
            </p:cNvPr>
            <p:cNvSpPr/>
            <p:nvPr/>
          </p:nvSpPr>
          <p:spPr>
            <a:xfrm>
              <a:off x="852030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B18D6D1-170C-4D3A-9FAF-02978ED7E74A}"/>
                </a:ext>
              </a:extLst>
            </p:cNvPr>
            <p:cNvSpPr/>
            <p:nvPr/>
          </p:nvSpPr>
          <p:spPr>
            <a:xfrm>
              <a:off x="1167824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0E3353-9CF2-410F-9397-EA6B5BCA00FD}"/>
                </a:ext>
              </a:extLst>
            </p:cNvPr>
            <p:cNvSpPr/>
            <p:nvPr/>
          </p:nvSpPr>
          <p:spPr>
            <a:xfrm>
              <a:off x="1484174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2251FBC-8A87-4BF2-873D-98D95AD4E0B3}"/>
                </a:ext>
              </a:extLst>
            </p:cNvPr>
            <p:cNvSpPr/>
            <p:nvPr/>
          </p:nvSpPr>
          <p:spPr>
            <a:xfrm>
              <a:off x="536236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307D4C-A2C4-4C90-AE0D-65A57B8C6500}"/>
                </a:ext>
              </a:extLst>
            </p:cNvPr>
            <p:cNvSpPr/>
            <p:nvPr/>
          </p:nvSpPr>
          <p:spPr>
            <a:xfrm>
              <a:off x="852030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0D3282-FFA3-468D-9D4C-3AAA059B1CD8}"/>
                </a:ext>
              </a:extLst>
            </p:cNvPr>
            <p:cNvSpPr/>
            <p:nvPr/>
          </p:nvSpPr>
          <p:spPr>
            <a:xfrm>
              <a:off x="1167824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C86DC9-3A46-4311-A313-24B7D4915C31}"/>
                </a:ext>
              </a:extLst>
            </p:cNvPr>
            <p:cNvSpPr/>
            <p:nvPr/>
          </p:nvSpPr>
          <p:spPr>
            <a:xfrm>
              <a:off x="1484174" y="525665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FA5F6E-E69B-4A31-B501-51F5BCBF284F}"/>
                </a:ext>
              </a:extLst>
            </p:cNvPr>
            <p:cNvSpPr/>
            <p:nvPr/>
          </p:nvSpPr>
          <p:spPr>
            <a:xfrm>
              <a:off x="536236" y="557244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6893377-D1C2-4BD7-8632-09B3FBE52965}"/>
                </a:ext>
              </a:extLst>
            </p:cNvPr>
            <p:cNvSpPr/>
            <p:nvPr/>
          </p:nvSpPr>
          <p:spPr>
            <a:xfrm>
              <a:off x="852030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98C6F29-C193-4B6F-B6E6-6E7974D7D57F}"/>
                </a:ext>
              </a:extLst>
            </p:cNvPr>
            <p:cNvSpPr/>
            <p:nvPr/>
          </p:nvSpPr>
          <p:spPr>
            <a:xfrm>
              <a:off x="1167824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C257F6-E8E8-45EA-BE90-799252C3F381}"/>
                </a:ext>
              </a:extLst>
            </p:cNvPr>
            <p:cNvSpPr/>
            <p:nvPr/>
          </p:nvSpPr>
          <p:spPr>
            <a:xfrm>
              <a:off x="1484174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2CC66-6489-4CE4-B737-2BB5EE967904}"/>
                </a:ext>
              </a:extLst>
            </p:cNvPr>
            <p:cNvSpPr/>
            <p:nvPr/>
          </p:nvSpPr>
          <p:spPr>
            <a:xfrm>
              <a:off x="536236" y="5888242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9D57593-BCAC-41CD-8842-ACC26E4ABD46}"/>
                </a:ext>
              </a:extLst>
            </p:cNvPr>
            <p:cNvSpPr/>
            <p:nvPr/>
          </p:nvSpPr>
          <p:spPr>
            <a:xfrm>
              <a:off x="852030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C19F75D-BE0B-4F12-AB09-71912CA761AB}"/>
                </a:ext>
              </a:extLst>
            </p:cNvPr>
            <p:cNvSpPr/>
            <p:nvPr/>
          </p:nvSpPr>
          <p:spPr>
            <a:xfrm>
              <a:off x="1167824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8EF92D-09DC-4849-963D-1E282265A422}"/>
                </a:ext>
              </a:extLst>
            </p:cNvPr>
            <p:cNvSpPr/>
            <p:nvPr/>
          </p:nvSpPr>
          <p:spPr>
            <a:xfrm>
              <a:off x="1484174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DE1CB1-F060-4C18-8578-1F424C3077C5}"/>
                </a:ext>
              </a:extLst>
            </p:cNvPr>
            <p:cNvSpPr/>
            <p:nvPr/>
          </p:nvSpPr>
          <p:spPr>
            <a:xfrm>
              <a:off x="536236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C9FC06-9327-4748-9E87-C730787D1043}"/>
                </a:ext>
              </a:extLst>
            </p:cNvPr>
            <p:cNvSpPr/>
            <p:nvPr/>
          </p:nvSpPr>
          <p:spPr>
            <a:xfrm>
              <a:off x="852030" y="6204036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AE7D82-E3F8-40BE-8637-0D0A2441E5FD}"/>
                </a:ext>
              </a:extLst>
            </p:cNvPr>
            <p:cNvSpPr/>
            <p:nvPr/>
          </p:nvSpPr>
          <p:spPr>
            <a:xfrm>
              <a:off x="1167824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AE28CD9-1B78-4739-A345-0426FCE85E0A}"/>
                </a:ext>
              </a:extLst>
            </p:cNvPr>
            <p:cNvSpPr/>
            <p:nvPr/>
          </p:nvSpPr>
          <p:spPr>
            <a:xfrm>
              <a:off x="1484174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2154CB-49F7-45E6-A017-BA315B2DFE08}"/>
              </a:ext>
            </a:extLst>
          </p:cNvPr>
          <p:cNvGrpSpPr/>
          <p:nvPr/>
        </p:nvGrpSpPr>
        <p:grpSpPr>
          <a:xfrm>
            <a:off x="628891" y="1946369"/>
            <a:ext cx="9144501" cy="1770300"/>
            <a:chOff x="628891" y="1946369"/>
            <a:chExt cx="9676436" cy="18732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CF546B4-C1A2-40E8-BAEF-B1755DB58ADB}"/>
                </a:ext>
              </a:extLst>
            </p:cNvPr>
            <p:cNvSpPr/>
            <p:nvPr/>
          </p:nvSpPr>
          <p:spPr>
            <a:xfrm>
              <a:off x="628891" y="1946369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3657A8-BE3F-47C2-89D5-59EC8CDAE589}"/>
                </a:ext>
              </a:extLst>
            </p:cNvPr>
            <p:cNvSpPr/>
            <p:nvPr/>
          </p:nvSpPr>
          <p:spPr>
            <a:xfrm>
              <a:off x="692378" y="2008529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389984D-D5F1-4357-BD80-2CBBA9E188D5}"/>
                </a:ext>
              </a:extLst>
            </p:cNvPr>
            <p:cNvSpPr/>
            <p:nvPr/>
          </p:nvSpPr>
          <p:spPr>
            <a:xfrm>
              <a:off x="692378" y="2884234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D2FF4D-8D49-44AB-B51E-6295E4DA593C}"/>
                </a:ext>
              </a:extLst>
            </p:cNvPr>
            <p:cNvSpPr/>
            <p:nvPr/>
          </p:nvSpPr>
          <p:spPr>
            <a:xfrm>
              <a:off x="755865" y="2052157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95CCFB-7B4D-42E8-990F-4DCC3F7F2CBF}"/>
                </a:ext>
              </a:extLst>
            </p:cNvPr>
            <p:cNvSpPr/>
            <p:nvPr/>
          </p:nvSpPr>
          <p:spPr>
            <a:xfrm>
              <a:off x="5465006" y="2052157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8D417C-4196-411E-944B-9E0AA3DB5142}"/>
                </a:ext>
              </a:extLst>
            </p:cNvPr>
            <p:cNvSpPr/>
            <p:nvPr/>
          </p:nvSpPr>
          <p:spPr>
            <a:xfrm>
              <a:off x="823558" y="212766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23E9272-B4BA-44E8-A333-539D95857474}"/>
                </a:ext>
              </a:extLst>
            </p:cNvPr>
            <p:cNvSpPr/>
            <p:nvPr/>
          </p:nvSpPr>
          <p:spPr>
            <a:xfrm>
              <a:off x="3110436" y="212766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4C8684-5D64-4C2E-B41E-32BA7B018DFC}"/>
                </a:ext>
              </a:extLst>
            </p:cNvPr>
            <p:cNvSpPr/>
            <p:nvPr/>
          </p:nvSpPr>
          <p:spPr>
            <a:xfrm>
              <a:off x="891251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19CB898-E92F-45AC-B128-C559D71665EA}"/>
                </a:ext>
              </a:extLst>
            </p:cNvPr>
            <p:cNvSpPr/>
            <p:nvPr/>
          </p:nvSpPr>
          <p:spPr>
            <a:xfrm>
              <a:off x="1429124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16E78F-DB48-4276-9469-B447C2F94A9D}"/>
                </a:ext>
              </a:extLst>
            </p:cNvPr>
            <p:cNvSpPr/>
            <p:nvPr/>
          </p:nvSpPr>
          <p:spPr>
            <a:xfrm>
              <a:off x="1966997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74E8F6A-4E29-4999-A579-CEF1ABAFB52D}"/>
                </a:ext>
              </a:extLst>
            </p:cNvPr>
            <p:cNvSpPr/>
            <p:nvPr/>
          </p:nvSpPr>
          <p:spPr>
            <a:xfrm>
              <a:off x="2504870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5CDC31F-747C-41C6-BCC9-551F3930B2C9}"/>
                </a:ext>
              </a:extLst>
            </p:cNvPr>
            <p:cNvSpPr/>
            <p:nvPr/>
          </p:nvSpPr>
          <p:spPr>
            <a:xfrm>
              <a:off x="3173923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5842071-8DA6-48BD-97C6-8ACFB93B321E}"/>
                </a:ext>
              </a:extLst>
            </p:cNvPr>
            <p:cNvSpPr/>
            <p:nvPr/>
          </p:nvSpPr>
          <p:spPr>
            <a:xfrm>
              <a:off x="3711796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CFB7E1A-535D-4F4B-B915-FB1C6080B0AC}"/>
                </a:ext>
              </a:extLst>
            </p:cNvPr>
            <p:cNvSpPr/>
            <p:nvPr/>
          </p:nvSpPr>
          <p:spPr>
            <a:xfrm>
              <a:off x="4249669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77DE5B7-0269-4942-BA76-34F2C29D95D9}"/>
                </a:ext>
              </a:extLst>
            </p:cNvPr>
            <p:cNvSpPr/>
            <p:nvPr/>
          </p:nvSpPr>
          <p:spPr>
            <a:xfrm>
              <a:off x="4787542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E3E3CFE-07DC-4E35-8749-259F6830E990}"/>
                </a:ext>
              </a:extLst>
            </p:cNvPr>
            <p:cNvSpPr/>
            <p:nvPr/>
          </p:nvSpPr>
          <p:spPr>
            <a:xfrm>
              <a:off x="5528493" y="213161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E69271-4485-4A69-9D7B-2E36C25F0DBF}"/>
                </a:ext>
              </a:extLst>
            </p:cNvPr>
            <p:cNvSpPr/>
            <p:nvPr/>
          </p:nvSpPr>
          <p:spPr>
            <a:xfrm>
              <a:off x="7815371" y="213161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871AC-9553-4CF3-BE26-6C1AB46832FE}"/>
                </a:ext>
              </a:extLst>
            </p:cNvPr>
            <p:cNvSpPr/>
            <p:nvPr/>
          </p:nvSpPr>
          <p:spPr>
            <a:xfrm>
              <a:off x="5596186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DF7030-5ED4-4A5C-A495-303571149A3C}"/>
                </a:ext>
              </a:extLst>
            </p:cNvPr>
            <p:cNvSpPr/>
            <p:nvPr/>
          </p:nvSpPr>
          <p:spPr>
            <a:xfrm>
              <a:off x="6134059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8B6AF16-6EDB-4529-B280-27B7AC8987D1}"/>
                </a:ext>
              </a:extLst>
            </p:cNvPr>
            <p:cNvSpPr/>
            <p:nvPr/>
          </p:nvSpPr>
          <p:spPr>
            <a:xfrm>
              <a:off x="6671932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ED4228E-9A54-49FA-B336-87EBF6843098}"/>
                </a:ext>
              </a:extLst>
            </p:cNvPr>
            <p:cNvSpPr/>
            <p:nvPr/>
          </p:nvSpPr>
          <p:spPr>
            <a:xfrm>
              <a:off x="7209805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6FD46D3-D87E-4DC7-BBC5-2A0162117C74}"/>
                </a:ext>
              </a:extLst>
            </p:cNvPr>
            <p:cNvSpPr/>
            <p:nvPr/>
          </p:nvSpPr>
          <p:spPr>
            <a:xfrm>
              <a:off x="7878858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95AC308-65F8-42E2-BB99-D493665AB203}"/>
                </a:ext>
              </a:extLst>
            </p:cNvPr>
            <p:cNvSpPr/>
            <p:nvPr/>
          </p:nvSpPr>
          <p:spPr>
            <a:xfrm>
              <a:off x="8416731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021A399-6851-4E71-A745-93AB14239A62}"/>
                </a:ext>
              </a:extLst>
            </p:cNvPr>
            <p:cNvSpPr/>
            <p:nvPr/>
          </p:nvSpPr>
          <p:spPr>
            <a:xfrm>
              <a:off x="8954604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A02476F-2FC3-4A3A-B281-C3DD8D4E59A5}"/>
                </a:ext>
              </a:extLst>
            </p:cNvPr>
            <p:cNvSpPr/>
            <p:nvPr/>
          </p:nvSpPr>
          <p:spPr>
            <a:xfrm>
              <a:off x="9492477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59B286A-937E-40A0-AEB4-C19E2021E410}"/>
                </a:ext>
              </a:extLst>
            </p:cNvPr>
            <p:cNvSpPr/>
            <p:nvPr/>
          </p:nvSpPr>
          <p:spPr>
            <a:xfrm>
              <a:off x="759723" y="2932252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05C3FD0-6520-4031-A6C7-E3C83F140F33}"/>
                </a:ext>
              </a:extLst>
            </p:cNvPr>
            <p:cNvSpPr/>
            <p:nvPr/>
          </p:nvSpPr>
          <p:spPr>
            <a:xfrm>
              <a:off x="5468864" y="2932252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CDF162D-817D-43FF-85BB-D22A7EB808DD}"/>
                </a:ext>
              </a:extLst>
            </p:cNvPr>
            <p:cNvSpPr/>
            <p:nvPr/>
          </p:nvSpPr>
          <p:spPr>
            <a:xfrm>
              <a:off x="827416" y="300776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98970A-C073-49A0-8164-B9BAEC0DED74}"/>
                </a:ext>
              </a:extLst>
            </p:cNvPr>
            <p:cNvSpPr/>
            <p:nvPr/>
          </p:nvSpPr>
          <p:spPr>
            <a:xfrm>
              <a:off x="3114294" y="300776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9DE5AEC-A645-4435-AF11-C4510687E016}"/>
                </a:ext>
              </a:extLst>
            </p:cNvPr>
            <p:cNvSpPr/>
            <p:nvPr/>
          </p:nvSpPr>
          <p:spPr>
            <a:xfrm>
              <a:off x="895109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02C22D2-19D4-4A28-96B6-D30D1FEE981A}"/>
                </a:ext>
              </a:extLst>
            </p:cNvPr>
            <p:cNvSpPr/>
            <p:nvPr/>
          </p:nvSpPr>
          <p:spPr>
            <a:xfrm>
              <a:off x="1432982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3FED29-D438-414E-BDD9-13AB2887AA1D}"/>
                </a:ext>
              </a:extLst>
            </p:cNvPr>
            <p:cNvSpPr/>
            <p:nvPr/>
          </p:nvSpPr>
          <p:spPr>
            <a:xfrm>
              <a:off x="1970855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AEF3F56-16F2-4346-B888-6BA29E7E5163}"/>
                </a:ext>
              </a:extLst>
            </p:cNvPr>
            <p:cNvSpPr/>
            <p:nvPr/>
          </p:nvSpPr>
          <p:spPr>
            <a:xfrm>
              <a:off x="2508728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388F141-47AA-4235-86DE-6AB1A25C807A}"/>
                </a:ext>
              </a:extLst>
            </p:cNvPr>
            <p:cNvSpPr/>
            <p:nvPr/>
          </p:nvSpPr>
          <p:spPr>
            <a:xfrm>
              <a:off x="3177781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3BFF0CD-2844-4B2E-8720-C6FC391B134A}"/>
                </a:ext>
              </a:extLst>
            </p:cNvPr>
            <p:cNvSpPr/>
            <p:nvPr/>
          </p:nvSpPr>
          <p:spPr>
            <a:xfrm>
              <a:off x="3715654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DB5B88B-9608-4403-882B-0669CD99818A}"/>
                </a:ext>
              </a:extLst>
            </p:cNvPr>
            <p:cNvSpPr/>
            <p:nvPr/>
          </p:nvSpPr>
          <p:spPr>
            <a:xfrm>
              <a:off x="4253527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914B541-A1E5-4C8D-B9E1-7647390D430E}"/>
                </a:ext>
              </a:extLst>
            </p:cNvPr>
            <p:cNvSpPr/>
            <p:nvPr/>
          </p:nvSpPr>
          <p:spPr>
            <a:xfrm>
              <a:off x="4791400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C5B7EF-018C-4265-88C0-EC72C408AE6C}"/>
                </a:ext>
              </a:extLst>
            </p:cNvPr>
            <p:cNvSpPr/>
            <p:nvPr/>
          </p:nvSpPr>
          <p:spPr>
            <a:xfrm>
              <a:off x="5532351" y="301170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0C8C53-170B-4850-948A-13F98CC9252A}"/>
                </a:ext>
              </a:extLst>
            </p:cNvPr>
            <p:cNvSpPr/>
            <p:nvPr/>
          </p:nvSpPr>
          <p:spPr>
            <a:xfrm>
              <a:off x="7819229" y="301170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49D09F9-7584-456B-A247-D405B1BFC672}"/>
                </a:ext>
              </a:extLst>
            </p:cNvPr>
            <p:cNvSpPr/>
            <p:nvPr/>
          </p:nvSpPr>
          <p:spPr>
            <a:xfrm>
              <a:off x="5600044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FE4CD10-E843-42B4-B82A-E4F106A4CF27}"/>
                </a:ext>
              </a:extLst>
            </p:cNvPr>
            <p:cNvSpPr/>
            <p:nvPr/>
          </p:nvSpPr>
          <p:spPr>
            <a:xfrm>
              <a:off x="6137917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A3F33E7-AC35-4C6C-B322-0134C663FB46}"/>
                </a:ext>
              </a:extLst>
            </p:cNvPr>
            <p:cNvSpPr/>
            <p:nvPr/>
          </p:nvSpPr>
          <p:spPr>
            <a:xfrm>
              <a:off x="6675790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C83DC5-7C2D-479F-9792-8B1D887814CC}"/>
                </a:ext>
              </a:extLst>
            </p:cNvPr>
            <p:cNvSpPr/>
            <p:nvPr/>
          </p:nvSpPr>
          <p:spPr>
            <a:xfrm>
              <a:off x="7213663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B81BDA5-CB6A-4E6C-9E01-E91102C7C71B}"/>
                </a:ext>
              </a:extLst>
            </p:cNvPr>
            <p:cNvSpPr/>
            <p:nvPr/>
          </p:nvSpPr>
          <p:spPr>
            <a:xfrm>
              <a:off x="7882716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F96EF788-B5E3-4A5E-A471-DD3ACD28EE89}"/>
                </a:ext>
              </a:extLst>
            </p:cNvPr>
            <p:cNvSpPr/>
            <p:nvPr/>
          </p:nvSpPr>
          <p:spPr>
            <a:xfrm>
              <a:off x="8420589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6A243B7-260E-4AB2-869A-A1D3A6E3DC2D}"/>
                </a:ext>
              </a:extLst>
            </p:cNvPr>
            <p:cNvSpPr/>
            <p:nvPr/>
          </p:nvSpPr>
          <p:spPr>
            <a:xfrm>
              <a:off x="8958462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163102B-787D-449C-9DC1-35C65F661726}"/>
                </a:ext>
              </a:extLst>
            </p:cNvPr>
            <p:cNvSpPr/>
            <p:nvPr/>
          </p:nvSpPr>
          <p:spPr>
            <a:xfrm>
              <a:off x="9496335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266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284745" y="812724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181660" y="618277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20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A7B000-83D1-4841-8B64-482DF0E02C0F}"/>
              </a:ext>
            </a:extLst>
          </p:cNvPr>
          <p:cNvSpPr/>
          <p:nvPr/>
        </p:nvSpPr>
        <p:spPr>
          <a:xfrm>
            <a:off x="401198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B04F2E-2AF7-48E7-B90C-1DD2E6638467}"/>
              </a:ext>
            </a:extLst>
          </p:cNvPr>
          <p:cNvSpPr/>
          <p:nvPr/>
        </p:nvSpPr>
        <p:spPr>
          <a:xfrm>
            <a:off x="716992" y="364213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15E2B3-C9FF-45F9-ADAF-7A441832818B}"/>
              </a:ext>
            </a:extLst>
          </p:cNvPr>
          <p:cNvSpPr/>
          <p:nvPr/>
        </p:nvSpPr>
        <p:spPr>
          <a:xfrm>
            <a:off x="1032786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59E7F2-FB91-42DB-925D-4E8639ADA7AF}"/>
              </a:ext>
            </a:extLst>
          </p:cNvPr>
          <p:cNvSpPr/>
          <p:nvPr/>
        </p:nvSpPr>
        <p:spPr>
          <a:xfrm>
            <a:off x="1349136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970C28-7523-45BA-9731-5C24EEBED68C}"/>
              </a:ext>
            </a:extLst>
          </p:cNvPr>
          <p:cNvSpPr/>
          <p:nvPr/>
        </p:nvSpPr>
        <p:spPr>
          <a:xfrm>
            <a:off x="401198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B6E773-829F-45C6-B97E-C2F95870D206}"/>
              </a:ext>
            </a:extLst>
          </p:cNvPr>
          <p:cNvSpPr/>
          <p:nvPr/>
        </p:nvSpPr>
        <p:spPr>
          <a:xfrm>
            <a:off x="716992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9C1420-C0ED-492B-807C-33752D3A378F}"/>
              </a:ext>
            </a:extLst>
          </p:cNvPr>
          <p:cNvSpPr/>
          <p:nvPr/>
        </p:nvSpPr>
        <p:spPr>
          <a:xfrm>
            <a:off x="1032786" y="395792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ABA395-F723-4155-814D-A680E9275104}"/>
              </a:ext>
            </a:extLst>
          </p:cNvPr>
          <p:cNvSpPr/>
          <p:nvPr/>
        </p:nvSpPr>
        <p:spPr>
          <a:xfrm>
            <a:off x="1349136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AFF971-ADC2-4BB2-B27E-39B303CD905B}"/>
              </a:ext>
            </a:extLst>
          </p:cNvPr>
          <p:cNvSpPr/>
          <p:nvPr/>
        </p:nvSpPr>
        <p:spPr>
          <a:xfrm>
            <a:off x="401198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09A842-2D28-4BD8-B1DC-8BC44C96B5DD}"/>
              </a:ext>
            </a:extLst>
          </p:cNvPr>
          <p:cNvSpPr/>
          <p:nvPr/>
        </p:nvSpPr>
        <p:spPr>
          <a:xfrm>
            <a:off x="716992" y="4273719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68D8B2-54E2-45D4-B9E3-FCEF7DF94FAF}"/>
              </a:ext>
            </a:extLst>
          </p:cNvPr>
          <p:cNvSpPr/>
          <p:nvPr/>
        </p:nvSpPr>
        <p:spPr>
          <a:xfrm>
            <a:off x="1032786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3DE919-61B0-4E50-914D-3E35ED5AA11E}"/>
              </a:ext>
            </a:extLst>
          </p:cNvPr>
          <p:cNvSpPr/>
          <p:nvPr/>
        </p:nvSpPr>
        <p:spPr>
          <a:xfrm>
            <a:off x="1349136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D46D4C-3DA9-40D3-B167-F80D616DAF8F}"/>
              </a:ext>
            </a:extLst>
          </p:cNvPr>
          <p:cNvSpPr/>
          <p:nvPr/>
        </p:nvSpPr>
        <p:spPr>
          <a:xfrm>
            <a:off x="401198" y="458951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85C9E7-9CC7-4385-86DF-BCB3B8302E34}"/>
              </a:ext>
            </a:extLst>
          </p:cNvPr>
          <p:cNvSpPr/>
          <p:nvPr/>
        </p:nvSpPr>
        <p:spPr>
          <a:xfrm>
            <a:off x="716992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18D6D1-170C-4D3A-9FAF-02978ED7E74A}"/>
              </a:ext>
            </a:extLst>
          </p:cNvPr>
          <p:cNvSpPr/>
          <p:nvPr/>
        </p:nvSpPr>
        <p:spPr>
          <a:xfrm>
            <a:off x="1032786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50E3353-9CF2-410F-9397-EA6B5BCA00FD}"/>
              </a:ext>
            </a:extLst>
          </p:cNvPr>
          <p:cNvSpPr/>
          <p:nvPr/>
        </p:nvSpPr>
        <p:spPr>
          <a:xfrm>
            <a:off x="1349136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6FE75F-DCE7-46E4-8FAB-8A6640156C1F}"/>
              </a:ext>
            </a:extLst>
          </p:cNvPr>
          <p:cNvGrpSpPr/>
          <p:nvPr/>
        </p:nvGrpSpPr>
        <p:grpSpPr>
          <a:xfrm>
            <a:off x="401198" y="4897839"/>
            <a:ext cx="1263732" cy="315794"/>
            <a:chOff x="401198" y="4897839"/>
            <a:chExt cx="1263732" cy="3157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2251FBC-8A87-4BF2-873D-98D95AD4E0B3}"/>
                </a:ext>
              </a:extLst>
            </p:cNvPr>
            <p:cNvSpPr/>
            <p:nvPr/>
          </p:nvSpPr>
          <p:spPr>
            <a:xfrm>
              <a:off x="401198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307D4C-A2C4-4C90-AE0D-65A57B8C6500}"/>
                </a:ext>
              </a:extLst>
            </p:cNvPr>
            <p:cNvSpPr/>
            <p:nvPr/>
          </p:nvSpPr>
          <p:spPr>
            <a:xfrm>
              <a:off x="716992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0D3282-FFA3-468D-9D4C-3AAA059B1CD8}"/>
                </a:ext>
              </a:extLst>
            </p:cNvPr>
            <p:cNvSpPr/>
            <p:nvPr/>
          </p:nvSpPr>
          <p:spPr>
            <a:xfrm>
              <a:off x="1032786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C86DC9-3A46-4311-A313-24B7D4915C31}"/>
                </a:ext>
              </a:extLst>
            </p:cNvPr>
            <p:cNvSpPr/>
            <p:nvPr/>
          </p:nvSpPr>
          <p:spPr>
            <a:xfrm>
              <a:off x="1349136" y="489783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6CC694-2BEC-4371-A3A8-6624728543B6}"/>
              </a:ext>
            </a:extLst>
          </p:cNvPr>
          <p:cNvGrpSpPr/>
          <p:nvPr/>
        </p:nvGrpSpPr>
        <p:grpSpPr>
          <a:xfrm>
            <a:off x="401198" y="5213633"/>
            <a:ext cx="1263732" cy="315794"/>
            <a:chOff x="401198" y="5213633"/>
            <a:chExt cx="1263732" cy="3157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FA5F6E-E69B-4A31-B501-51F5BCBF284F}"/>
                </a:ext>
              </a:extLst>
            </p:cNvPr>
            <p:cNvSpPr/>
            <p:nvPr/>
          </p:nvSpPr>
          <p:spPr>
            <a:xfrm>
              <a:off x="401198" y="521363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6893377-D1C2-4BD7-8632-09B3FBE52965}"/>
                </a:ext>
              </a:extLst>
            </p:cNvPr>
            <p:cNvSpPr/>
            <p:nvPr/>
          </p:nvSpPr>
          <p:spPr>
            <a:xfrm>
              <a:off x="716992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98C6F29-C193-4B6F-B6E6-6E7974D7D57F}"/>
                </a:ext>
              </a:extLst>
            </p:cNvPr>
            <p:cNvSpPr/>
            <p:nvPr/>
          </p:nvSpPr>
          <p:spPr>
            <a:xfrm>
              <a:off x="103278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C257F6-E8E8-45EA-BE90-799252C3F381}"/>
                </a:ext>
              </a:extLst>
            </p:cNvPr>
            <p:cNvSpPr/>
            <p:nvPr/>
          </p:nvSpPr>
          <p:spPr>
            <a:xfrm>
              <a:off x="134913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BC13B3-67BB-4513-B319-6220022F23C8}"/>
              </a:ext>
            </a:extLst>
          </p:cNvPr>
          <p:cNvGrpSpPr/>
          <p:nvPr/>
        </p:nvGrpSpPr>
        <p:grpSpPr>
          <a:xfrm>
            <a:off x="401198" y="5529427"/>
            <a:ext cx="1263732" cy="315794"/>
            <a:chOff x="401198" y="5529427"/>
            <a:chExt cx="1263732" cy="315794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2CC66-6489-4CE4-B737-2BB5EE967904}"/>
                </a:ext>
              </a:extLst>
            </p:cNvPr>
            <p:cNvSpPr/>
            <p:nvPr/>
          </p:nvSpPr>
          <p:spPr>
            <a:xfrm>
              <a:off x="401198" y="5529427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9D57593-BCAC-41CD-8842-ACC26E4ABD46}"/>
                </a:ext>
              </a:extLst>
            </p:cNvPr>
            <p:cNvSpPr/>
            <p:nvPr/>
          </p:nvSpPr>
          <p:spPr>
            <a:xfrm>
              <a:off x="716992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C19F75D-BE0B-4F12-AB09-71912CA761AB}"/>
                </a:ext>
              </a:extLst>
            </p:cNvPr>
            <p:cNvSpPr/>
            <p:nvPr/>
          </p:nvSpPr>
          <p:spPr>
            <a:xfrm>
              <a:off x="103278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8EF92D-09DC-4849-963D-1E282265A422}"/>
                </a:ext>
              </a:extLst>
            </p:cNvPr>
            <p:cNvSpPr/>
            <p:nvPr/>
          </p:nvSpPr>
          <p:spPr>
            <a:xfrm>
              <a:off x="134913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8C058C-BFDD-43FF-9AFD-A420DB85B8BA}"/>
              </a:ext>
            </a:extLst>
          </p:cNvPr>
          <p:cNvGrpSpPr/>
          <p:nvPr/>
        </p:nvGrpSpPr>
        <p:grpSpPr>
          <a:xfrm>
            <a:off x="401198" y="5845221"/>
            <a:ext cx="1263732" cy="315794"/>
            <a:chOff x="401198" y="5845221"/>
            <a:chExt cx="1263732" cy="31579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DE1CB1-F060-4C18-8578-1F424C3077C5}"/>
                </a:ext>
              </a:extLst>
            </p:cNvPr>
            <p:cNvSpPr/>
            <p:nvPr/>
          </p:nvSpPr>
          <p:spPr>
            <a:xfrm>
              <a:off x="401198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C9FC06-9327-4748-9E87-C730787D1043}"/>
                </a:ext>
              </a:extLst>
            </p:cNvPr>
            <p:cNvSpPr/>
            <p:nvPr/>
          </p:nvSpPr>
          <p:spPr>
            <a:xfrm>
              <a:off x="716992" y="584522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AE7D82-E3F8-40BE-8637-0D0A2441E5FD}"/>
                </a:ext>
              </a:extLst>
            </p:cNvPr>
            <p:cNvSpPr/>
            <p:nvPr/>
          </p:nvSpPr>
          <p:spPr>
            <a:xfrm>
              <a:off x="103278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AE28CD9-1B78-4739-A345-0426FCE85E0A}"/>
                </a:ext>
              </a:extLst>
            </p:cNvPr>
            <p:cNvSpPr/>
            <p:nvPr/>
          </p:nvSpPr>
          <p:spPr>
            <a:xfrm>
              <a:off x="134913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F546B4-C1A2-40E8-BAEF-B1755DB58ADB}"/>
              </a:ext>
            </a:extLst>
          </p:cNvPr>
          <p:cNvSpPr/>
          <p:nvPr/>
        </p:nvSpPr>
        <p:spPr>
          <a:xfrm>
            <a:off x="667473" y="1506823"/>
            <a:ext cx="9676436" cy="18732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23657A8-BE3F-47C2-89D5-59EC8CDAE589}"/>
              </a:ext>
            </a:extLst>
          </p:cNvPr>
          <p:cNvSpPr/>
          <p:nvPr/>
        </p:nvSpPr>
        <p:spPr>
          <a:xfrm>
            <a:off x="730960" y="1568983"/>
            <a:ext cx="9549462" cy="8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89984D-D5F1-4357-BD80-2CBBA9E188D5}"/>
              </a:ext>
            </a:extLst>
          </p:cNvPr>
          <p:cNvSpPr/>
          <p:nvPr/>
        </p:nvSpPr>
        <p:spPr>
          <a:xfrm>
            <a:off x="730960" y="2444688"/>
            <a:ext cx="9549462" cy="8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D2FF4D-8D49-44AB-B51E-6295E4DA593C}"/>
              </a:ext>
            </a:extLst>
          </p:cNvPr>
          <p:cNvSpPr/>
          <p:nvPr/>
        </p:nvSpPr>
        <p:spPr>
          <a:xfrm>
            <a:off x="794447" y="1612611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595CCFB-7B4D-42E8-990F-4DCC3F7F2CBF}"/>
              </a:ext>
            </a:extLst>
          </p:cNvPr>
          <p:cNvSpPr/>
          <p:nvPr/>
        </p:nvSpPr>
        <p:spPr>
          <a:xfrm>
            <a:off x="5503588" y="1612611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E8D417C-4196-411E-944B-9E0AA3DB5142}"/>
              </a:ext>
            </a:extLst>
          </p:cNvPr>
          <p:cNvSpPr/>
          <p:nvPr/>
        </p:nvSpPr>
        <p:spPr>
          <a:xfrm>
            <a:off x="862140" y="168812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23E9272-B4BA-44E8-A333-539D95857474}"/>
              </a:ext>
            </a:extLst>
          </p:cNvPr>
          <p:cNvSpPr/>
          <p:nvPr/>
        </p:nvSpPr>
        <p:spPr>
          <a:xfrm>
            <a:off x="3149018" y="168812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4C8684-5D64-4C2E-B41E-32BA7B018DFC}"/>
              </a:ext>
            </a:extLst>
          </p:cNvPr>
          <p:cNvSpPr/>
          <p:nvPr/>
        </p:nvSpPr>
        <p:spPr>
          <a:xfrm>
            <a:off x="929833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19CB898-E92F-45AC-B128-C559D71665EA}"/>
              </a:ext>
            </a:extLst>
          </p:cNvPr>
          <p:cNvSpPr/>
          <p:nvPr/>
        </p:nvSpPr>
        <p:spPr>
          <a:xfrm>
            <a:off x="1467706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16E78F-DB48-4276-9469-B447C2F94A9D}"/>
              </a:ext>
            </a:extLst>
          </p:cNvPr>
          <p:cNvSpPr/>
          <p:nvPr/>
        </p:nvSpPr>
        <p:spPr>
          <a:xfrm>
            <a:off x="2005579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74E8F6A-4E29-4999-A579-CEF1ABAFB52D}"/>
              </a:ext>
            </a:extLst>
          </p:cNvPr>
          <p:cNvSpPr/>
          <p:nvPr/>
        </p:nvSpPr>
        <p:spPr>
          <a:xfrm>
            <a:off x="2543452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5CDC31F-747C-41C6-BCC9-551F3930B2C9}"/>
              </a:ext>
            </a:extLst>
          </p:cNvPr>
          <p:cNvSpPr/>
          <p:nvPr/>
        </p:nvSpPr>
        <p:spPr>
          <a:xfrm>
            <a:off x="3212505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5842071-8DA6-48BD-97C6-8ACFB93B321E}"/>
              </a:ext>
            </a:extLst>
          </p:cNvPr>
          <p:cNvSpPr/>
          <p:nvPr/>
        </p:nvSpPr>
        <p:spPr>
          <a:xfrm>
            <a:off x="3750378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CFB7E1A-535D-4F4B-B915-FB1C6080B0AC}"/>
              </a:ext>
            </a:extLst>
          </p:cNvPr>
          <p:cNvSpPr/>
          <p:nvPr/>
        </p:nvSpPr>
        <p:spPr>
          <a:xfrm>
            <a:off x="4288251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7DE5B7-0269-4942-BA76-34F2C29D95D9}"/>
              </a:ext>
            </a:extLst>
          </p:cNvPr>
          <p:cNvSpPr/>
          <p:nvPr/>
        </p:nvSpPr>
        <p:spPr>
          <a:xfrm>
            <a:off x="4826124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3E3CFE-07DC-4E35-8749-259F6830E990}"/>
              </a:ext>
            </a:extLst>
          </p:cNvPr>
          <p:cNvSpPr/>
          <p:nvPr/>
        </p:nvSpPr>
        <p:spPr>
          <a:xfrm>
            <a:off x="5567075" y="169206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EE69271-4485-4A69-9D7B-2E36C25F0DBF}"/>
              </a:ext>
            </a:extLst>
          </p:cNvPr>
          <p:cNvSpPr/>
          <p:nvPr/>
        </p:nvSpPr>
        <p:spPr>
          <a:xfrm>
            <a:off x="7853953" y="169206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6D871AC-9553-4CF3-BE26-6C1AB46832FE}"/>
              </a:ext>
            </a:extLst>
          </p:cNvPr>
          <p:cNvSpPr/>
          <p:nvPr/>
        </p:nvSpPr>
        <p:spPr>
          <a:xfrm>
            <a:off x="5634768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7DF7030-5ED4-4A5C-A495-303571149A3C}"/>
              </a:ext>
            </a:extLst>
          </p:cNvPr>
          <p:cNvSpPr/>
          <p:nvPr/>
        </p:nvSpPr>
        <p:spPr>
          <a:xfrm>
            <a:off x="6172641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8B6AF16-6EDB-4529-B280-27B7AC8987D1}"/>
              </a:ext>
            </a:extLst>
          </p:cNvPr>
          <p:cNvSpPr/>
          <p:nvPr/>
        </p:nvSpPr>
        <p:spPr>
          <a:xfrm>
            <a:off x="6710514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ED4228E-9A54-49FA-B336-87EBF6843098}"/>
              </a:ext>
            </a:extLst>
          </p:cNvPr>
          <p:cNvSpPr/>
          <p:nvPr/>
        </p:nvSpPr>
        <p:spPr>
          <a:xfrm>
            <a:off x="7248387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6FD46D3-D87E-4DC7-BBC5-2A0162117C74}"/>
              </a:ext>
            </a:extLst>
          </p:cNvPr>
          <p:cNvSpPr/>
          <p:nvPr/>
        </p:nvSpPr>
        <p:spPr>
          <a:xfrm>
            <a:off x="7917440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5AC308-65F8-42E2-BB99-D493665AB203}"/>
              </a:ext>
            </a:extLst>
          </p:cNvPr>
          <p:cNvSpPr/>
          <p:nvPr/>
        </p:nvSpPr>
        <p:spPr>
          <a:xfrm>
            <a:off x="8455313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21A399-6851-4E71-A745-93AB14239A62}"/>
              </a:ext>
            </a:extLst>
          </p:cNvPr>
          <p:cNvSpPr/>
          <p:nvPr/>
        </p:nvSpPr>
        <p:spPr>
          <a:xfrm>
            <a:off x="8993186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A02476F-2FC3-4A3A-B281-C3DD8D4E59A5}"/>
              </a:ext>
            </a:extLst>
          </p:cNvPr>
          <p:cNvSpPr/>
          <p:nvPr/>
        </p:nvSpPr>
        <p:spPr>
          <a:xfrm>
            <a:off x="9531059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59B286A-937E-40A0-AEB4-C19E2021E410}"/>
              </a:ext>
            </a:extLst>
          </p:cNvPr>
          <p:cNvSpPr/>
          <p:nvPr/>
        </p:nvSpPr>
        <p:spPr>
          <a:xfrm>
            <a:off x="798305" y="2492706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05C3FD0-6520-4031-A6C7-E3C83F140F33}"/>
              </a:ext>
            </a:extLst>
          </p:cNvPr>
          <p:cNvSpPr/>
          <p:nvPr/>
        </p:nvSpPr>
        <p:spPr>
          <a:xfrm>
            <a:off x="5507446" y="2492706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DF162D-817D-43FF-85BB-D22A7EB808DD}"/>
              </a:ext>
            </a:extLst>
          </p:cNvPr>
          <p:cNvSpPr/>
          <p:nvPr/>
        </p:nvSpPr>
        <p:spPr>
          <a:xfrm>
            <a:off x="865998" y="256821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998970A-C073-49A0-8164-B9BAEC0DED74}"/>
              </a:ext>
            </a:extLst>
          </p:cNvPr>
          <p:cNvSpPr/>
          <p:nvPr/>
        </p:nvSpPr>
        <p:spPr>
          <a:xfrm>
            <a:off x="3152876" y="256821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9DE5AEC-A645-4435-AF11-C4510687E016}"/>
              </a:ext>
            </a:extLst>
          </p:cNvPr>
          <p:cNvSpPr/>
          <p:nvPr/>
        </p:nvSpPr>
        <p:spPr>
          <a:xfrm>
            <a:off x="933691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02C22D2-19D4-4A28-96B6-D30D1FEE981A}"/>
              </a:ext>
            </a:extLst>
          </p:cNvPr>
          <p:cNvSpPr/>
          <p:nvPr/>
        </p:nvSpPr>
        <p:spPr>
          <a:xfrm>
            <a:off x="1471564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E3FED29-D438-414E-BDD9-13AB2887AA1D}"/>
              </a:ext>
            </a:extLst>
          </p:cNvPr>
          <p:cNvSpPr/>
          <p:nvPr/>
        </p:nvSpPr>
        <p:spPr>
          <a:xfrm>
            <a:off x="2009437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AEF3F56-16F2-4346-B888-6BA29E7E5163}"/>
              </a:ext>
            </a:extLst>
          </p:cNvPr>
          <p:cNvSpPr/>
          <p:nvPr/>
        </p:nvSpPr>
        <p:spPr>
          <a:xfrm>
            <a:off x="2547310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388F141-47AA-4235-86DE-6AB1A25C807A}"/>
              </a:ext>
            </a:extLst>
          </p:cNvPr>
          <p:cNvSpPr/>
          <p:nvPr/>
        </p:nvSpPr>
        <p:spPr>
          <a:xfrm>
            <a:off x="3216363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BFF0CD-2844-4B2E-8720-C6FC391B134A}"/>
              </a:ext>
            </a:extLst>
          </p:cNvPr>
          <p:cNvSpPr/>
          <p:nvPr/>
        </p:nvSpPr>
        <p:spPr>
          <a:xfrm>
            <a:off x="3754236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DB5B88B-9608-4403-882B-0669CD99818A}"/>
              </a:ext>
            </a:extLst>
          </p:cNvPr>
          <p:cNvSpPr/>
          <p:nvPr/>
        </p:nvSpPr>
        <p:spPr>
          <a:xfrm>
            <a:off x="4292109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914B541-A1E5-4C8D-B9E1-7647390D430E}"/>
              </a:ext>
            </a:extLst>
          </p:cNvPr>
          <p:cNvSpPr/>
          <p:nvPr/>
        </p:nvSpPr>
        <p:spPr>
          <a:xfrm>
            <a:off x="4829982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C5B7EF-018C-4265-88C0-EC72C408AE6C}"/>
              </a:ext>
            </a:extLst>
          </p:cNvPr>
          <p:cNvSpPr/>
          <p:nvPr/>
        </p:nvSpPr>
        <p:spPr>
          <a:xfrm>
            <a:off x="5570933" y="257216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60C8C53-170B-4850-948A-13F98CC9252A}"/>
              </a:ext>
            </a:extLst>
          </p:cNvPr>
          <p:cNvSpPr/>
          <p:nvPr/>
        </p:nvSpPr>
        <p:spPr>
          <a:xfrm>
            <a:off x="7857811" y="257216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49D09F9-7584-456B-A247-D405B1BFC672}"/>
              </a:ext>
            </a:extLst>
          </p:cNvPr>
          <p:cNvSpPr/>
          <p:nvPr/>
        </p:nvSpPr>
        <p:spPr>
          <a:xfrm>
            <a:off x="5638626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FE4CD10-E843-42B4-B82A-E4F106A4CF27}"/>
              </a:ext>
            </a:extLst>
          </p:cNvPr>
          <p:cNvSpPr/>
          <p:nvPr/>
        </p:nvSpPr>
        <p:spPr>
          <a:xfrm>
            <a:off x="6176499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A3F33E7-AC35-4C6C-B322-0134C663FB46}"/>
              </a:ext>
            </a:extLst>
          </p:cNvPr>
          <p:cNvSpPr/>
          <p:nvPr/>
        </p:nvSpPr>
        <p:spPr>
          <a:xfrm>
            <a:off x="6714372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83DC5-7C2D-479F-9792-8B1D887814CC}"/>
              </a:ext>
            </a:extLst>
          </p:cNvPr>
          <p:cNvSpPr/>
          <p:nvPr/>
        </p:nvSpPr>
        <p:spPr>
          <a:xfrm>
            <a:off x="7252245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B81BDA5-CB6A-4E6C-9E01-E91102C7C71B}"/>
              </a:ext>
            </a:extLst>
          </p:cNvPr>
          <p:cNvSpPr/>
          <p:nvPr/>
        </p:nvSpPr>
        <p:spPr>
          <a:xfrm>
            <a:off x="7921298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96EF788-B5E3-4A5E-A471-DD3ACD28EE89}"/>
              </a:ext>
            </a:extLst>
          </p:cNvPr>
          <p:cNvSpPr/>
          <p:nvPr/>
        </p:nvSpPr>
        <p:spPr>
          <a:xfrm>
            <a:off x="8459171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6A243B7-260E-4AB2-869A-A1D3A6E3DC2D}"/>
              </a:ext>
            </a:extLst>
          </p:cNvPr>
          <p:cNvSpPr/>
          <p:nvPr/>
        </p:nvSpPr>
        <p:spPr>
          <a:xfrm>
            <a:off x="8997044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163102B-787D-449C-9DC1-35C65F661726}"/>
              </a:ext>
            </a:extLst>
          </p:cNvPr>
          <p:cNvSpPr/>
          <p:nvPr/>
        </p:nvSpPr>
        <p:spPr>
          <a:xfrm>
            <a:off x="9534917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3C9F1-11FC-4399-B3D0-74A028012174}"/>
              </a:ext>
            </a:extLst>
          </p:cNvPr>
          <p:cNvSpPr txBox="1"/>
          <p:nvPr/>
        </p:nvSpPr>
        <p:spPr>
          <a:xfrm>
            <a:off x="2234484" y="337165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,2,4)=&gt;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1A53BC6-A0A6-4DAC-927A-96768ABB9C62}"/>
              </a:ext>
            </a:extLst>
          </p:cNvPr>
          <p:cNvSpPr/>
          <p:nvPr/>
        </p:nvSpPr>
        <p:spPr>
          <a:xfrm rot="18716147">
            <a:off x="1640747" y="3535606"/>
            <a:ext cx="751297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D52857-296E-40E1-AFA6-321AFD19B69A}"/>
              </a:ext>
            </a:extLst>
          </p:cNvPr>
          <p:cNvSpPr txBox="1"/>
          <p:nvPr/>
        </p:nvSpPr>
        <p:spPr>
          <a:xfrm>
            <a:off x="4476704" y="3378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55C346-76BB-474F-B114-E278FDE37EF5}"/>
              </a:ext>
            </a:extLst>
          </p:cNvPr>
          <p:cNvGrpSpPr/>
          <p:nvPr/>
        </p:nvGrpSpPr>
        <p:grpSpPr>
          <a:xfrm>
            <a:off x="4147537" y="4014944"/>
            <a:ext cx="2531581" cy="315794"/>
            <a:chOff x="4147537" y="4014944"/>
            <a:chExt cx="2531581" cy="315794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B0B4CCD-AEF7-4A4A-A91E-E55007B19B71}"/>
                </a:ext>
              </a:extLst>
            </p:cNvPr>
            <p:cNvSpPr/>
            <p:nvPr/>
          </p:nvSpPr>
          <p:spPr>
            <a:xfrm>
              <a:off x="4147537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39D0AD3-4794-4D74-82CE-639842F31B97}"/>
                </a:ext>
              </a:extLst>
            </p:cNvPr>
            <p:cNvSpPr/>
            <p:nvPr/>
          </p:nvSpPr>
          <p:spPr>
            <a:xfrm>
              <a:off x="4463331" y="401494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B61E068-E420-451F-A073-013C258C9AF3}"/>
                </a:ext>
              </a:extLst>
            </p:cNvPr>
            <p:cNvSpPr/>
            <p:nvPr/>
          </p:nvSpPr>
          <p:spPr>
            <a:xfrm>
              <a:off x="4779125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A181D7A-F775-4405-9D1E-DB4D62F09A4A}"/>
                </a:ext>
              </a:extLst>
            </p:cNvPr>
            <p:cNvSpPr/>
            <p:nvPr/>
          </p:nvSpPr>
          <p:spPr>
            <a:xfrm>
              <a:off x="5095475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B2C407C-828A-4C60-BAE3-EDEED0F91DA8}"/>
                </a:ext>
              </a:extLst>
            </p:cNvPr>
            <p:cNvSpPr/>
            <p:nvPr/>
          </p:nvSpPr>
          <p:spPr>
            <a:xfrm>
              <a:off x="5415386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DE2AE71-8E87-4C26-BF5E-9EDED8D043ED}"/>
                </a:ext>
              </a:extLst>
            </p:cNvPr>
            <p:cNvSpPr/>
            <p:nvPr/>
          </p:nvSpPr>
          <p:spPr>
            <a:xfrm>
              <a:off x="5731180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CE224D3-7059-417D-B672-B3FC3BED557A}"/>
                </a:ext>
              </a:extLst>
            </p:cNvPr>
            <p:cNvSpPr/>
            <p:nvPr/>
          </p:nvSpPr>
          <p:spPr>
            <a:xfrm>
              <a:off x="6046974" y="401494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9C31BB8-4E85-428D-AEA0-6F9D259BB8A7}"/>
                </a:ext>
              </a:extLst>
            </p:cNvPr>
            <p:cNvSpPr/>
            <p:nvPr/>
          </p:nvSpPr>
          <p:spPr>
            <a:xfrm>
              <a:off x="6363324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19B2A4-F583-4AAE-945B-7907AC2702A3}"/>
              </a:ext>
            </a:extLst>
          </p:cNvPr>
          <p:cNvGrpSpPr/>
          <p:nvPr/>
        </p:nvGrpSpPr>
        <p:grpSpPr>
          <a:xfrm>
            <a:off x="4147537" y="4330738"/>
            <a:ext cx="2531581" cy="315794"/>
            <a:chOff x="4147537" y="4330738"/>
            <a:chExt cx="2531581" cy="315794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A26B662-1AE9-457C-AECF-8FF7D3035A0A}"/>
                </a:ext>
              </a:extLst>
            </p:cNvPr>
            <p:cNvSpPr/>
            <p:nvPr/>
          </p:nvSpPr>
          <p:spPr>
            <a:xfrm>
              <a:off x="4147537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094999D-2E1F-40B5-99BC-488E7F29E452}"/>
                </a:ext>
              </a:extLst>
            </p:cNvPr>
            <p:cNvSpPr/>
            <p:nvPr/>
          </p:nvSpPr>
          <p:spPr>
            <a:xfrm>
              <a:off x="4463331" y="433073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D673902-985F-4820-AE0C-0ED71E013F98}"/>
                </a:ext>
              </a:extLst>
            </p:cNvPr>
            <p:cNvSpPr/>
            <p:nvPr/>
          </p:nvSpPr>
          <p:spPr>
            <a:xfrm>
              <a:off x="4779125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26F541E-5F6F-4095-B7CD-85C5E29E47E2}"/>
                </a:ext>
              </a:extLst>
            </p:cNvPr>
            <p:cNvSpPr/>
            <p:nvPr/>
          </p:nvSpPr>
          <p:spPr>
            <a:xfrm>
              <a:off x="5095475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561CF7F-BB75-458C-A734-59200D4624B0}"/>
                </a:ext>
              </a:extLst>
            </p:cNvPr>
            <p:cNvSpPr/>
            <p:nvPr/>
          </p:nvSpPr>
          <p:spPr>
            <a:xfrm>
              <a:off x="5415386" y="433073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A467336-28D2-4F1D-8016-66C8CA950D87}"/>
                </a:ext>
              </a:extLst>
            </p:cNvPr>
            <p:cNvSpPr/>
            <p:nvPr/>
          </p:nvSpPr>
          <p:spPr>
            <a:xfrm>
              <a:off x="5731180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F3DF44E-8D27-403D-930C-D2AD247D9726}"/>
                </a:ext>
              </a:extLst>
            </p:cNvPr>
            <p:cNvSpPr/>
            <p:nvPr/>
          </p:nvSpPr>
          <p:spPr>
            <a:xfrm>
              <a:off x="6046974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1BA62B9-5F32-410B-A188-1D32004888B9}"/>
                </a:ext>
              </a:extLst>
            </p:cNvPr>
            <p:cNvSpPr/>
            <p:nvPr/>
          </p:nvSpPr>
          <p:spPr>
            <a:xfrm>
              <a:off x="6363324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C471FF5-B95B-4C51-AB03-579B1F6816C2}"/>
              </a:ext>
            </a:extLst>
          </p:cNvPr>
          <p:cNvGrpSpPr/>
          <p:nvPr/>
        </p:nvGrpSpPr>
        <p:grpSpPr>
          <a:xfrm>
            <a:off x="4147537" y="4646532"/>
            <a:ext cx="1263732" cy="315794"/>
            <a:chOff x="401198" y="4897839"/>
            <a:chExt cx="1263732" cy="315794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BACAE19-D3CC-4DCE-AF85-F293FE93D0E8}"/>
                </a:ext>
              </a:extLst>
            </p:cNvPr>
            <p:cNvSpPr/>
            <p:nvPr/>
          </p:nvSpPr>
          <p:spPr>
            <a:xfrm>
              <a:off x="401198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5074A6A9-19B6-4750-834C-A6692A673C1D}"/>
                </a:ext>
              </a:extLst>
            </p:cNvPr>
            <p:cNvSpPr/>
            <p:nvPr/>
          </p:nvSpPr>
          <p:spPr>
            <a:xfrm>
              <a:off x="716992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D3F8542-8594-486A-9484-57E659422C51}"/>
                </a:ext>
              </a:extLst>
            </p:cNvPr>
            <p:cNvSpPr/>
            <p:nvPr/>
          </p:nvSpPr>
          <p:spPr>
            <a:xfrm>
              <a:off x="1032786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2B57896-750C-41E4-AFB4-7116E0A471FE}"/>
                </a:ext>
              </a:extLst>
            </p:cNvPr>
            <p:cNvSpPr/>
            <p:nvPr/>
          </p:nvSpPr>
          <p:spPr>
            <a:xfrm>
              <a:off x="1349136" y="489783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0935869-D12A-4C6C-B82E-3EC791B21FAA}"/>
              </a:ext>
            </a:extLst>
          </p:cNvPr>
          <p:cNvGrpSpPr/>
          <p:nvPr/>
        </p:nvGrpSpPr>
        <p:grpSpPr>
          <a:xfrm>
            <a:off x="5415386" y="4646532"/>
            <a:ext cx="1263732" cy="315794"/>
            <a:chOff x="401198" y="5213633"/>
            <a:chExt cx="1263732" cy="315794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0FFD4F1-E9B2-4502-B92E-004EB5B23984}"/>
                </a:ext>
              </a:extLst>
            </p:cNvPr>
            <p:cNvSpPr/>
            <p:nvPr/>
          </p:nvSpPr>
          <p:spPr>
            <a:xfrm>
              <a:off x="401198" y="521363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C77AFE-69D1-45BC-8979-750202808D34}"/>
                </a:ext>
              </a:extLst>
            </p:cNvPr>
            <p:cNvSpPr/>
            <p:nvPr/>
          </p:nvSpPr>
          <p:spPr>
            <a:xfrm>
              <a:off x="716992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54F97D8-D257-48BB-97F5-904E2CBF5837}"/>
                </a:ext>
              </a:extLst>
            </p:cNvPr>
            <p:cNvSpPr/>
            <p:nvPr/>
          </p:nvSpPr>
          <p:spPr>
            <a:xfrm>
              <a:off x="103278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FF83219-4F6A-4736-A92F-FEFD9DDA221F}"/>
                </a:ext>
              </a:extLst>
            </p:cNvPr>
            <p:cNvSpPr/>
            <p:nvPr/>
          </p:nvSpPr>
          <p:spPr>
            <a:xfrm>
              <a:off x="134913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8EADE0DE-6F5F-414B-A20C-589EBC7EEC62}"/>
              </a:ext>
            </a:extLst>
          </p:cNvPr>
          <p:cNvGrpSpPr/>
          <p:nvPr/>
        </p:nvGrpSpPr>
        <p:grpSpPr>
          <a:xfrm>
            <a:off x="4147259" y="4962326"/>
            <a:ext cx="1263732" cy="315794"/>
            <a:chOff x="401198" y="5529427"/>
            <a:chExt cx="1263732" cy="31579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FC27CA8-1F67-467A-AAC6-9294408C2DF6}"/>
                </a:ext>
              </a:extLst>
            </p:cNvPr>
            <p:cNvSpPr/>
            <p:nvPr/>
          </p:nvSpPr>
          <p:spPr>
            <a:xfrm>
              <a:off x="401198" y="5529427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92F4421-125A-4822-9F10-8D6060864A32}"/>
                </a:ext>
              </a:extLst>
            </p:cNvPr>
            <p:cNvSpPr/>
            <p:nvPr/>
          </p:nvSpPr>
          <p:spPr>
            <a:xfrm>
              <a:off x="716992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ED50927-B584-42FB-8E6B-B6156AD6563E}"/>
                </a:ext>
              </a:extLst>
            </p:cNvPr>
            <p:cNvSpPr/>
            <p:nvPr/>
          </p:nvSpPr>
          <p:spPr>
            <a:xfrm>
              <a:off x="103278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8D114E5-880B-47A3-A7B7-F88A5B45A383}"/>
                </a:ext>
              </a:extLst>
            </p:cNvPr>
            <p:cNvSpPr/>
            <p:nvPr/>
          </p:nvSpPr>
          <p:spPr>
            <a:xfrm>
              <a:off x="134913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F514093D-D086-49C1-9DD5-B42F6939B1F1}"/>
              </a:ext>
            </a:extLst>
          </p:cNvPr>
          <p:cNvGrpSpPr/>
          <p:nvPr/>
        </p:nvGrpSpPr>
        <p:grpSpPr>
          <a:xfrm>
            <a:off x="5416048" y="4962326"/>
            <a:ext cx="1263732" cy="315794"/>
            <a:chOff x="401198" y="5845221"/>
            <a:chExt cx="1263732" cy="31579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DFFFADC-2A42-4FCC-BBB1-4D1E7752DE8A}"/>
                </a:ext>
              </a:extLst>
            </p:cNvPr>
            <p:cNvSpPr/>
            <p:nvPr/>
          </p:nvSpPr>
          <p:spPr>
            <a:xfrm>
              <a:off x="401198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806AACD-5D3F-4DB7-862D-550097FD6645}"/>
                </a:ext>
              </a:extLst>
            </p:cNvPr>
            <p:cNvSpPr/>
            <p:nvPr/>
          </p:nvSpPr>
          <p:spPr>
            <a:xfrm>
              <a:off x="716992" y="584522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0AEBE17-CF59-4D08-8B0E-5A33415058B3}"/>
                </a:ext>
              </a:extLst>
            </p:cNvPr>
            <p:cNvSpPr/>
            <p:nvPr/>
          </p:nvSpPr>
          <p:spPr>
            <a:xfrm>
              <a:off x="103278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29F4F042-0DCB-42D2-89CB-185BD792A68D}"/>
                </a:ext>
              </a:extLst>
            </p:cNvPr>
            <p:cNvSpPr/>
            <p:nvPr/>
          </p:nvSpPr>
          <p:spPr>
            <a:xfrm>
              <a:off x="134913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A610E58-7486-4470-B163-7CD0882DD5CC}"/>
              </a:ext>
            </a:extLst>
          </p:cNvPr>
          <p:cNvSpPr/>
          <p:nvPr/>
        </p:nvSpPr>
        <p:spPr>
          <a:xfrm rot="5400000">
            <a:off x="5557315" y="3506815"/>
            <a:ext cx="43033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5A36E0E-FC17-4624-AEC0-4670907555EE}"/>
              </a:ext>
            </a:extLst>
          </p:cNvPr>
          <p:cNvSpPr txBox="1"/>
          <p:nvPr/>
        </p:nvSpPr>
        <p:spPr>
          <a:xfrm>
            <a:off x="3523922" y="5371530"/>
            <a:ext cx="39934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0. 0. 0. 0. 5.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9B264319-AE47-4693-8225-B92C8A5759A5}"/>
              </a:ext>
            </a:extLst>
          </p:cNvPr>
          <p:cNvSpPr/>
          <p:nvPr/>
        </p:nvSpPr>
        <p:spPr>
          <a:xfrm>
            <a:off x="1993874" y="4580019"/>
            <a:ext cx="186732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B573FE-ED7C-4559-8428-EB9BBEC3F1AB}"/>
              </a:ext>
            </a:extLst>
          </p:cNvPr>
          <p:cNvCxnSpPr/>
          <p:nvPr/>
        </p:nvCxnSpPr>
        <p:spPr>
          <a:xfrm flipH="1">
            <a:off x="2364991" y="5906576"/>
            <a:ext cx="669053" cy="771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17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6897" y="92268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-16625" y="592494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(16, 4) </a:t>
            </a:r>
            <a:endParaRPr lang="ko-KR" altLang="en-US" sz="20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6C18D9-0B65-4D76-848D-8CCE0C390C66}"/>
              </a:ext>
            </a:extLst>
          </p:cNvPr>
          <p:cNvGrpSpPr/>
          <p:nvPr/>
        </p:nvGrpSpPr>
        <p:grpSpPr>
          <a:xfrm>
            <a:off x="469773" y="2814353"/>
            <a:ext cx="760410" cy="1515657"/>
            <a:chOff x="401198" y="3642131"/>
            <a:chExt cx="1263732" cy="251888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A7B000-83D1-4841-8B64-482DF0E02C0F}"/>
                </a:ext>
              </a:extLst>
            </p:cNvPr>
            <p:cNvSpPr/>
            <p:nvPr/>
          </p:nvSpPr>
          <p:spPr>
            <a:xfrm>
              <a:off x="401198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B04F2E-2AF7-48E7-B90C-1DD2E6638467}"/>
                </a:ext>
              </a:extLst>
            </p:cNvPr>
            <p:cNvSpPr/>
            <p:nvPr/>
          </p:nvSpPr>
          <p:spPr>
            <a:xfrm>
              <a:off x="716992" y="364213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815E2B3-C9FF-45F9-ADAF-7A441832818B}"/>
                </a:ext>
              </a:extLst>
            </p:cNvPr>
            <p:cNvSpPr/>
            <p:nvPr/>
          </p:nvSpPr>
          <p:spPr>
            <a:xfrm>
              <a:off x="103278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59E7F2-FB91-42DB-925D-4E8639ADA7AF}"/>
                </a:ext>
              </a:extLst>
            </p:cNvPr>
            <p:cNvSpPr/>
            <p:nvPr/>
          </p:nvSpPr>
          <p:spPr>
            <a:xfrm>
              <a:off x="134913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E970C28-7523-45BA-9731-5C24EEBED68C}"/>
                </a:ext>
              </a:extLst>
            </p:cNvPr>
            <p:cNvSpPr/>
            <p:nvPr/>
          </p:nvSpPr>
          <p:spPr>
            <a:xfrm>
              <a:off x="401198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B6E773-829F-45C6-B97E-C2F95870D206}"/>
                </a:ext>
              </a:extLst>
            </p:cNvPr>
            <p:cNvSpPr/>
            <p:nvPr/>
          </p:nvSpPr>
          <p:spPr>
            <a:xfrm>
              <a:off x="716992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9C1420-C0ED-492B-807C-33752D3A378F}"/>
                </a:ext>
              </a:extLst>
            </p:cNvPr>
            <p:cNvSpPr/>
            <p:nvPr/>
          </p:nvSpPr>
          <p:spPr>
            <a:xfrm>
              <a:off x="1032786" y="3957925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BABA395-F723-4155-814D-A680E9275104}"/>
                </a:ext>
              </a:extLst>
            </p:cNvPr>
            <p:cNvSpPr/>
            <p:nvPr/>
          </p:nvSpPr>
          <p:spPr>
            <a:xfrm>
              <a:off x="1349136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AFF971-ADC2-4BB2-B27E-39B303CD905B}"/>
                </a:ext>
              </a:extLst>
            </p:cNvPr>
            <p:cNvSpPr/>
            <p:nvPr/>
          </p:nvSpPr>
          <p:spPr>
            <a:xfrm>
              <a:off x="401198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09A842-2D28-4BD8-B1DC-8BC44C96B5DD}"/>
                </a:ext>
              </a:extLst>
            </p:cNvPr>
            <p:cNvSpPr/>
            <p:nvPr/>
          </p:nvSpPr>
          <p:spPr>
            <a:xfrm>
              <a:off x="716992" y="427371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68D8B2-54E2-45D4-B9E3-FCEF7DF94FAF}"/>
                </a:ext>
              </a:extLst>
            </p:cNvPr>
            <p:cNvSpPr/>
            <p:nvPr/>
          </p:nvSpPr>
          <p:spPr>
            <a:xfrm>
              <a:off x="103278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D3DE919-61B0-4E50-914D-3E35ED5AA11E}"/>
                </a:ext>
              </a:extLst>
            </p:cNvPr>
            <p:cNvSpPr/>
            <p:nvPr/>
          </p:nvSpPr>
          <p:spPr>
            <a:xfrm>
              <a:off x="134913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D46D4C-3DA9-40D3-B167-F80D616DAF8F}"/>
                </a:ext>
              </a:extLst>
            </p:cNvPr>
            <p:cNvSpPr/>
            <p:nvPr/>
          </p:nvSpPr>
          <p:spPr>
            <a:xfrm>
              <a:off x="401198" y="458951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85C9E7-9CC7-4385-86DF-BCB3B8302E34}"/>
                </a:ext>
              </a:extLst>
            </p:cNvPr>
            <p:cNvSpPr/>
            <p:nvPr/>
          </p:nvSpPr>
          <p:spPr>
            <a:xfrm>
              <a:off x="716992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B18D6D1-170C-4D3A-9FAF-02978ED7E74A}"/>
                </a:ext>
              </a:extLst>
            </p:cNvPr>
            <p:cNvSpPr/>
            <p:nvPr/>
          </p:nvSpPr>
          <p:spPr>
            <a:xfrm>
              <a:off x="103278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0E3353-9CF2-410F-9397-EA6B5BCA00FD}"/>
                </a:ext>
              </a:extLst>
            </p:cNvPr>
            <p:cNvSpPr/>
            <p:nvPr/>
          </p:nvSpPr>
          <p:spPr>
            <a:xfrm>
              <a:off x="134913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56FE75F-DCE7-46E4-8FAB-8A6640156C1F}"/>
                </a:ext>
              </a:extLst>
            </p:cNvPr>
            <p:cNvGrpSpPr/>
            <p:nvPr/>
          </p:nvGrpSpPr>
          <p:grpSpPr>
            <a:xfrm>
              <a:off x="401198" y="4897839"/>
              <a:ext cx="1263732" cy="315794"/>
              <a:chOff x="401198" y="4897839"/>
              <a:chExt cx="1263732" cy="31579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251FBC-8A87-4BF2-873D-98D95AD4E0B3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C307D4C-A2C4-4C90-AE0D-65A57B8C6500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0D3282-FFA3-468D-9D4C-3AAA059B1CD8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4C86DC9-3A46-4311-A313-24B7D4915C31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6CC694-2BEC-4371-A3A8-6624728543B6}"/>
                </a:ext>
              </a:extLst>
            </p:cNvPr>
            <p:cNvGrpSpPr/>
            <p:nvPr/>
          </p:nvGrpSpPr>
          <p:grpSpPr>
            <a:xfrm>
              <a:off x="401198" y="5213633"/>
              <a:ext cx="1263732" cy="315794"/>
              <a:chOff x="401198" y="5213633"/>
              <a:chExt cx="1263732" cy="315794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2FA5F6E-E69B-4A31-B501-51F5BCBF284F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6893377-D1C2-4BD7-8632-09B3FBE52965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98C6F29-C193-4B6F-B6E6-6E7974D7D57F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7C257F6-E8E8-45EA-BE90-799252C3F381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BC13B3-67BB-4513-B319-6220022F23C8}"/>
                </a:ext>
              </a:extLst>
            </p:cNvPr>
            <p:cNvGrpSpPr/>
            <p:nvPr/>
          </p:nvGrpSpPr>
          <p:grpSpPr>
            <a:xfrm>
              <a:off x="401198" y="5529427"/>
              <a:ext cx="1263732" cy="315794"/>
              <a:chOff x="401198" y="5529427"/>
              <a:chExt cx="1263732" cy="315794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92CC66-6489-4CE4-B737-2BB5EE967904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9D57593-BCAC-41CD-8842-ACC26E4ABD46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9C19F75D-BE0B-4F12-AB09-71912CA761AB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58EF92D-09DC-4849-963D-1E282265A42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98C058C-BFDD-43FF-9AFD-A420DB85B8BA}"/>
                </a:ext>
              </a:extLst>
            </p:cNvPr>
            <p:cNvGrpSpPr/>
            <p:nvPr/>
          </p:nvGrpSpPr>
          <p:grpSpPr>
            <a:xfrm>
              <a:off x="401198" y="5845221"/>
              <a:ext cx="1263732" cy="315794"/>
              <a:chOff x="401198" y="5845221"/>
              <a:chExt cx="1263732" cy="31579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ADE1CB1-F060-4C18-8578-1F424C3077C5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CC9FC06-9327-4748-9E87-C730787D1043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4AE7D82-E3F8-40BE-8637-0D0A2441E5FD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AE28CD9-1B78-4739-A345-0426FCE85E0A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8D313-29BC-4A80-8057-432E8026CF9E}"/>
              </a:ext>
            </a:extLst>
          </p:cNvPr>
          <p:cNvGrpSpPr/>
          <p:nvPr/>
        </p:nvGrpSpPr>
        <p:grpSpPr>
          <a:xfrm>
            <a:off x="2927535" y="1306275"/>
            <a:ext cx="5948993" cy="1151676"/>
            <a:chOff x="667473" y="1506823"/>
            <a:chExt cx="9676436" cy="18732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CF546B4-C1A2-40E8-BAEF-B1755DB58ADB}"/>
                </a:ext>
              </a:extLst>
            </p:cNvPr>
            <p:cNvSpPr/>
            <p:nvPr/>
          </p:nvSpPr>
          <p:spPr>
            <a:xfrm>
              <a:off x="667473" y="1506823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3657A8-BE3F-47C2-89D5-59EC8CDAE589}"/>
                </a:ext>
              </a:extLst>
            </p:cNvPr>
            <p:cNvSpPr/>
            <p:nvPr/>
          </p:nvSpPr>
          <p:spPr>
            <a:xfrm>
              <a:off x="730960" y="1568983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389984D-D5F1-4357-BD80-2CBBA9E188D5}"/>
                </a:ext>
              </a:extLst>
            </p:cNvPr>
            <p:cNvSpPr/>
            <p:nvPr/>
          </p:nvSpPr>
          <p:spPr>
            <a:xfrm>
              <a:off x="730960" y="2444688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D2FF4D-8D49-44AB-B51E-6295E4DA593C}"/>
                </a:ext>
              </a:extLst>
            </p:cNvPr>
            <p:cNvSpPr/>
            <p:nvPr/>
          </p:nvSpPr>
          <p:spPr>
            <a:xfrm>
              <a:off x="794447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95CCFB-7B4D-42E8-990F-4DCC3F7F2CBF}"/>
                </a:ext>
              </a:extLst>
            </p:cNvPr>
            <p:cNvSpPr/>
            <p:nvPr/>
          </p:nvSpPr>
          <p:spPr>
            <a:xfrm>
              <a:off x="5503588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8D417C-4196-411E-944B-9E0AA3DB5142}"/>
                </a:ext>
              </a:extLst>
            </p:cNvPr>
            <p:cNvSpPr/>
            <p:nvPr/>
          </p:nvSpPr>
          <p:spPr>
            <a:xfrm>
              <a:off x="862140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23E9272-B4BA-44E8-A333-539D95857474}"/>
                </a:ext>
              </a:extLst>
            </p:cNvPr>
            <p:cNvSpPr/>
            <p:nvPr/>
          </p:nvSpPr>
          <p:spPr>
            <a:xfrm>
              <a:off x="3149018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4C8684-5D64-4C2E-B41E-32BA7B018DFC}"/>
                </a:ext>
              </a:extLst>
            </p:cNvPr>
            <p:cNvSpPr/>
            <p:nvPr/>
          </p:nvSpPr>
          <p:spPr>
            <a:xfrm>
              <a:off x="929833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19CB898-E92F-45AC-B128-C559D71665EA}"/>
                </a:ext>
              </a:extLst>
            </p:cNvPr>
            <p:cNvSpPr/>
            <p:nvPr/>
          </p:nvSpPr>
          <p:spPr>
            <a:xfrm>
              <a:off x="1467706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16E78F-DB48-4276-9469-B447C2F94A9D}"/>
                </a:ext>
              </a:extLst>
            </p:cNvPr>
            <p:cNvSpPr/>
            <p:nvPr/>
          </p:nvSpPr>
          <p:spPr>
            <a:xfrm>
              <a:off x="2005579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74E8F6A-4E29-4999-A579-CEF1ABAFB52D}"/>
                </a:ext>
              </a:extLst>
            </p:cNvPr>
            <p:cNvSpPr/>
            <p:nvPr/>
          </p:nvSpPr>
          <p:spPr>
            <a:xfrm>
              <a:off x="2543452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5CDC31F-747C-41C6-BCC9-551F3930B2C9}"/>
                </a:ext>
              </a:extLst>
            </p:cNvPr>
            <p:cNvSpPr/>
            <p:nvPr/>
          </p:nvSpPr>
          <p:spPr>
            <a:xfrm>
              <a:off x="3212505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5842071-8DA6-48BD-97C6-8ACFB93B321E}"/>
                </a:ext>
              </a:extLst>
            </p:cNvPr>
            <p:cNvSpPr/>
            <p:nvPr/>
          </p:nvSpPr>
          <p:spPr>
            <a:xfrm>
              <a:off x="3750378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CFB7E1A-535D-4F4B-B915-FB1C6080B0AC}"/>
                </a:ext>
              </a:extLst>
            </p:cNvPr>
            <p:cNvSpPr/>
            <p:nvPr/>
          </p:nvSpPr>
          <p:spPr>
            <a:xfrm>
              <a:off x="4288251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77DE5B7-0269-4942-BA76-34F2C29D95D9}"/>
                </a:ext>
              </a:extLst>
            </p:cNvPr>
            <p:cNvSpPr/>
            <p:nvPr/>
          </p:nvSpPr>
          <p:spPr>
            <a:xfrm>
              <a:off x="4826124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E3E3CFE-07DC-4E35-8749-259F6830E990}"/>
                </a:ext>
              </a:extLst>
            </p:cNvPr>
            <p:cNvSpPr/>
            <p:nvPr/>
          </p:nvSpPr>
          <p:spPr>
            <a:xfrm>
              <a:off x="5567075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E69271-4485-4A69-9D7B-2E36C25F0DBF}"/>
                </a:ext>
              </a:extLst>
            </p:cNvPr>
            <p:cNvSpPr/>
            <p:nvPr/>
          </p:nvSpPr>
          <p:spPr>
            <a:xfrm>
              <a:off x="7853953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871AC-9553-4CF3-BE26-6C1AB46832FE}"/>
                </a:ext>
              </a:extLst>
            </p:cNvPr>
            <p:cNvSpPr/>
            <p:nvPr/>
          </p:nvSpPr>
          <p:spPr>
            <a:xfrm>
              <a:off x="5634768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DF7030-5ED4-4A5C-A495-303571149A3C}"/>
                </a:ext>
              </a:extLst>
            </p:cNvPr>
            <p:cNvSpPr/>
            <p:nvPr/>
          </p:nvSpPr>
          <p:spPr>
            <a:xfrm>
              <a:off x="6172641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8B6AF16-6EDB-4529-B280-27B7AC8987D1}"/>
                </a:ext>
              </a:extLst>
            </p:cNvPr>
            <p:cNvSpPr/>
            <p:nvPr/>
          </p:nvSpPr>
          <p:spPr>
            <a:xfrm>
              <a:off x="6710514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ED4228E-9A54-49FA-B336-87EBF6843098}"/>
                </a:ext>
              </a:extLst>
            </p:cNvPr>
            <p:cNvSpPr/>
            <p:nvPr/>
          </p:nvSpPr>
          <p:spPr>
            <a:xfrm>
              <a:off x="7248387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6FD46D3-D87E-4DC7-BBC5-2A0162117C74}"/>
                </a:ext>
              </a:extLst>
            </p:cNvPr>
            <p:cNvSpPr/>
            <p:nvPr/>
          </p:nvSpPr>
          <p:spPr>
            <a:xfrm>
              <a:off x="7917440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95AC308-65F8-42E2-BB99-D493665AB203}"/>
                </a:ext>
              </a:extLst>
            </p:cNvPr>
            <p:cNvSpPr/>
            <p:nvPr/>
          </p:nvSpPr>
          <p:spPr>
            <a:xfrm>
              <a:off x="8455313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021A399-6851-4E71-A745-93AB14239A62}"/>
                </a:ext>
              </a:extLst>
            </p:cNvPr>
            <p:cNvSpPr/>
            <p:nvPr/>
          </p:nvSpPr>
          <p:spPr>
            <a:xfrm>
              <a:off x="8993186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A02476F-2FC3-4A3A-B281-C3DD8D4E59A5}"/>
                </a:ext>
              </a:extLst>
            </p:cNvPr>
            <p:cNvSpPr/>
            <p:nvPr/>
          </p:nvSpPr>
          <p:spPr>
            <a:xfrm>
              <a:off x="9531059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59B286A-937E-40A0-AEB4-C19E2021E410}"/>
                </a:ext>
              </a:extLst>
            </p:cNvPr>
            <p:cNvSpPr/>
            <p:nvPr/>
          </p:nvSpPr>
          <p:spPr>
            <a:xfrm>
              <a:off x="798305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05C3FD0-6520-4031-A6C7-E3C83F140F33}"/>
                </a:ext>
              </a:extLst>
            </p:cNvPr>
            <p:cNvSpPr/>
            <p:nvPr/>
          </p:nvSpPr>
          <p:spPr>
            <a:xfrm>
              <a:off x="5507446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CDF162D-817D-43FF-85BB-D22A7EB808DD}"/>
                </a:ext>
              </a:extLst>
            </p:cNvPr>
            <p:cNvSpPr/>
            <p:nvPr/>
          </p:nvSpPr>
          <p:spPr>
            <a:xfrm>
              <a:off x="865998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98970A-C073-49A0-8164-B9BAEC0DED74}"/>
                </a:ext>
              </a:extLst>
            </p:cNvPr>
            <p:cNvSpPr/>
            <p:nvPr/>
          </p:nvSpPr>
          <p:spPr>
            <a:xfrm>
              <a:off x="3152876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9DE5AEC-A645-4435-AF11-C4510687E016}"/>
                </a:ext>
              </a:extLst>
            </p:cNvPr>
            <p:cNvSpPr/>
            <p:nvPr/>
          </p:nvSpPr>
          <p:spPr>
            <a:xfrm>
              <a:off x="933691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02C22D2-19D4-4A28-96B6-D30D1FEE981A}"/>
                </a:ext>
              </a:extLst>
            </p:cNvPr>
            <p:cNvSpPr/>
            <p:nvPr/>
          </p:nvSpPr>
          <p:spPr>
            <a:xfrm>
              <a:off x="1471564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3FED29-D438-414E-BDD9-13AB2887AA1D}"/>
                </a:ext>
              </a:extLst>
            </p:cNvPr>
            <p:cNvSpPr/>
            <p:nvPr/>
          </p:nvSpPr>
          <p:spPr>
            <a:xfrm>
              <a:off x="2009437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AEF3F56-16F2-4346-B888-6BA29E7E5163}"/>
                </a:ext>
              </a:extLst>
            </p:cNvPr>
            <p:cNvSpPr/>
            <p:nvPr/>
          </p:nvSpPr>
          <p:spPr>
            <a:xfrm>
              <a:off x="2547310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388F141-47AA-4235-86DE-6AB1A25C807A}"/>
                </a:ext>
              </a:extLst>
            </p:cNvPr>
            <p:cNvSpPr/>
            <p:nvPr/>
          </p:nvSpPr>
          <p:spPr>
            <a:xfrm>
              <a:off x="3216363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3BFF0CD-2844-4B2E-8720-C6FC391B134A}"/>
                </a:ext>
              </a:extLst>
            </p:cNvPr>
            <p:cNvSpPr/>
            <p:nvPr/>
          </p:nvSpPr>
          <p:spPr>
            <a:xfrm>
              <a:off x="3754236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DB5B88B-9608-4403-882B-0669CD99818A}"/>
                </a:ext>
              </a:extLst>
            </p:cNvPr>
            <p:cNvSpPr/>
            <p:nvPr/>
          </p:nvSpPr>
          <p:spPr>
            <a:xfrm>
              <a:off x="4292109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914B541-A1E5-4C8D-B9E1-7647390D430E}"/>
                </a:ext>
              </a:extLst>
            </p:cNvPr>
            <p:cNvSpPr/>
            <p:nvPr/>
          </p:nvSpPr>
          <p:spPr>
            <a:xfrm>
              <a:off x="4829982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C5B7EF-018C-4265-88C0-EC72C408AE6C}"/>
                </a:ext>
              </a:extLst>
            </p:cNvPr>
            <p:cNvSpPr/>
            <p:nvPr/>
          </p:nvSpPr>
          <p:spPr>
            <a:xfrm>
              <a:off x="5570933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0C8C53-170B-4850-948A-13F98CC9252A}"/>
                </a:ext>
              </a:extLst>
            </p:cNvPr>
            <p:cNvSpPr/>
            <p:nvPr/>
          </p:nvSpPr>
          <p:spPr>
            <a:xfrm>
              <a:off x="7857811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49D09F9-7584-456B-A247-D405B1BFC672}"/>
                </a:ext>
              </a:extLst>
            </p:cNvPr>
            <p:cNvSpPr/>
            <p:nvPr/>
          </p:nvSpPr>
          <p:spPr>
            <a:xfrm>
              <a:off x="5638626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FE4CD10-E843-42B4-B82A-E4F106A4CF27}"/>
                </a:ext>
              </a:extLst>
            </p:cNvPr>
            <p:cNvSpPr/>
            <p:nvPr/>
          </p:nvSpPr>
          <p:spPr>
            <a:xfrm>
              <a:off x="6176499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A3F33E7-AC35-4C6C-B322-0134C663FB46}"/>
                </a:ext>
              </a:extLst>
            </p:cNvPr>
            <p:cNvSpPr/>
            <p:nvPr/>
          </p:nvSpPr>
          <p:spPr>
            <a:xfrm>
              <a:off x="6714372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C83DC5-7C2D-479F-9792-8B1D887814CC}"/>
                </a:ext>
              </a:extLst>
            </p:cNvPr>
            <p:cNvSpPr/>
            <p:nvPr/>
          </p:nvSpPr>
          <p:spPr>
            <a:xfrm>
              <a:off x="7252245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B81BDA5-CB6A-4E6C-9E01-E91102C7C71B}"/>
                </a:ext>
              </a:extLst>
            </p:cNvPr>
            <p:cNvSpPr/>
            <p:nvPr/>
          </p:nvSpPr>
          <p:spPr>
            <a:xfrm>
              <a:off x="7921298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F96EF788-B5E3-4A5E-A471-DD3ACD28EE89}"/>
                </a:ext>
              </a:extLst>
            </p:cNvPr>
            <p:cNvSpPr/>
            <p:nvPr/>
          </p:nvSpPr>
          <p:spPr>
            <a:xfrm>
              <a:off x="8459171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6A243B7-260E-4AB2-869A-A1D3A6E3DC2D}"/>
                </a:ext>
              </a:extLst>
            </p:cNvPr>
            <p:cNvSpPr/>
            <p:nvPr/>
          </p:nvSpPr>
          <p:spPr>
            <a:xfrm>
              <a:off x="8997044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163102B-787D-449C-9DC1-35C65F661726}"/>
                </a:ext>
              </a:extLst>
            </p:cNvPr>
            <p:cNvSpPr/>
            <p:nvPr/>
          </p:nvSpPr>
          <p:spPr>
            <a:xfrm>
              <a:off x="9534917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F3C9F1-11FC-4399-B3D0-74A028012174}"/>
              </a:ext>
            </a:extLst>
          </p:cNvPr>
          <p:cNvSpPr txBox="1"/>
          <p:nvPr/>
        </p:nvSpPr>
        <p:spPr>
          <a:xfrm>
            <a:off x="581194" y="202251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,2,4)=&gt;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1A53BC6-A0A6-4DAC-927A-96768ABB9C62}"/>
              </a:ext>
            </a:extLst>
          </p:cNvPr>
          <p:cNvSpPr/>
          <p:nvPr/>
        </p:nvSpPr>
        <p:spPr>
          <a:xfrm rot="20013961">
            <a:off x="1811842" y="3052271"/>
            <a:ext cx="751297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D52857-296E-40E1-AFA6-321AFD19B69A}"/>
              </a:ext>
            </a:extLst>
          </p:cNvPr>
          <p:cNvSpPr txBox="1"/>
          <p:nvPr/>
        </p:nvSpPr>
        <p:spPr>
          <a:xfrm>
            <a:off x="6417488" y="41399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2B1DE6-CA25-4BBB-87FF-AB4997F8CD3B}"/>
              </a:ext>
            </a:extLst>
          </p:cNvPr>
          <p:cNvGrpSpPr/>
          <p:nvPr/>
        </p:nvGrpSpPr>
        <p:grpSpPr>
          <a:xfrm>
            <a:off x="4147259" y="4014944"/>
            <a:ext cx="2163221" cy="1078976"/>
            <a:chOff x="4147259" y="4014944"/>
            <a:chExt cx="2532521" cy="12631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D55C346-76BB-474F-B114-E278FDE37EF5}"/>
                </a:ext>
              </a:extLst>
            </p:cNvPr>
            <p:cNvGrpSpPr/>
            <p:nvPr/>
          </p:nvGrpSpPr>
          <p:grpSpPr>
            <a:xfrm>
              <a:off x="4147537" y="4014944"/>
              <a:ext cx="2531581" cy="315794"/>
              <a:chOff x="4147537" y="4014944"/>
              <a:chExt cx="2531581" cy="315794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B0B4CCD-AEF7-4A4A-A91E-E55007B19B71}"/>
                  </a:ext>
                </a:extLst>
              </p:cNvPr>
              <p:cNvSpPr/>
              <p:nvPr/>
            </p:nvSpPr>
            <p:spPr>
              <a:xfrm>
                <a:off x="4147537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39D0AD3-4794-4D74-82CE-639842F31B97}"/>
                  </a:ext>
                </a:extLst>
              </p:cNvPr>
              <p:cNvSpPr/>
              <p:nvPr/>
            </p:nvSpPr>
            <p:spPr>
              <a:xfrm>
                <a:off x="4463331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B61E068-E420-451F-A073-013C258C9AF3}"/>
                  </a:ext>
                </a:extLst>
              </p:cNvPr>
              <p:cNvSpPr/>
              <p:nvPr/>
            </p:nvSpPr>
            <p:spPr>
              <a:xfrm>
                <a:off x="477912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A181D7A-F775-4405-9D1E-DB4D62F09A4A}"/>
                  </a:ext>
                </a:extLst>
              </p:cNvPr>
              <p:cNvSpPr/>
              <p:nvPr/>
            </p:nvSpPr>
            <p:spPr>
              <a:xfrm>
                <a:off x="509547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B2C407C-828A-4C60-BAE3-EDEED0F91DA8}"/>
                  </a:ext>
                </a:extLst>
              </p:cNvPr>
              <p:cNvSpPr/>
              <p:nvPr/>
            </p:nvSpPr>
            <p:spPr>
              <a:xfrm>
                <a:off x="5415386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E2AE71-8E87-4C26-BF5E-9EDED8D043ED}"/>
                  </a:ext>
                </a:extLst>
              </p:cNvPr>
              <p:cNvSpPr/>
              <p:nvPr/>
            </p:nvSpPr>
            <p:spPr>
              <a:xfrm>
                <a:off x="5731180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1CE224D3-7059-417D-B672-B3FC3BED557A}"/>
                  </a:ext>
                </a:extLst>
              </p:cNvPr>
              <p:cNvSpPr/>
              <p:nvPr/>
            </p:nvSpPr>
            <p:spPr>
              <a:xfrm>
                <a:off x="6046974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B9C31BB8-4E85-428D-AEA0-6F9D259BB8A7}"/>
                  </a:ext>
                </a:extLst>
              </p:cNvPr>
              <p:cNvSpPr/>
              <p:nvPr/>
            </p:nvSpPr>
            <p:spPr>
              <a:xfrm>
                <a:off x="6363324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19B2A4-F583-4AAE-945B-7907AC2702A3}"/>
                </a:ext>
              </a:extLst>
            </p:cNvPr>
            <p:cNvGrpSpPr/>
            <p:nvPr/>
          </p:nvGrpSpPr>
          <p:grpSpPr>
            <a:xfrm>
              <a:off x="4147537" y="4330738"/>
              <a:ext cx="2531581" cy="315794"/>
              <a:chOff x="4147537" y="4330738"/>
              <a:chExt cx="2531581" cy="315794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2A26B662-1AE9-457C-AECF-8FF7D3035A0A}"/>
                  </a:ext>
                </a:extLst>
              </p:cNvPr>
              <p:cNvSpPr/>
              <p:nvPr/>
            </p:nvSpPr>
            <p:spPr>
              <a:xfrm>
                <a:off x="4147537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094999D-2E1F-40B5-99BC-488E7F29E452}"/>
                  </a:ext>
                </a:extLst>
              </p:cNvPr>
              <p:cNvSpPr/>
              <p:nvPr/>
            </p:nvSpPr>
            <p:spPr>
              <a:xfrm>
                <a:off x="4463331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D673902-985F-4820-AE0C-0ED71E013F98}"/>
                  </a:ext>
                </a:extLst>
              </p:cNvPr>
              <p:cNvSpPr/>
              <p:nvPr/>
            </p:nvSpPr>
            <p:spPr>
              <a:xfrm>
                <a:off x="477912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26F541E-5F6F-4095-B7CD-85C5E29E47E2}"/>
                  </a:ext>
                </a:extLst>
              </p:cNvPr>
              <p:cNvSpPr/>
              <p:nvPr/>
            </p:nvSpPr>
            <p:spPr>
              <a:xfrm>
                <a:off x="509547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5561CF7F-BB75-458C-A734-59200D4624B0}"/>
                  </a:ext>
                </a:extLst>
              </p:cNvPr>
              <p:cNvSpPr/>
              <p:nvPr/>
            </p:nvSpPr>
            <p:spPr>
              <a:xfrm>
                <a:off x="5415386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FA467336-28D2-4F1D-8016-66C8CA950D87}"/>
                  </a:ext>
                </a:extLst>
              </p:cNvPr>
              <p:cNvSpPr/>
              <p:nvPr/>
            </p:nvSpPr>
            <p:spPr>
              <a:xfrm>
                <a:off x="5731180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F3DF44E-8D27-403D-930C-D2AD247D9726}"/>
                  </a:ext>
                </a:extLst>
              </p:cNvPr>
              <p:cNvSpPr/>
              <p:nvPr/>
            </p:nvSpPr>
            <p:spPr>
              <a:xfrm>
                <a:off x="604697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1BA62B9-5F32-410B-A188-1D32004888B9}"/>
                  </a:ext>
                </a:extLst>
              </p:cNvPr>
              <p:cNvSpPr/>
              <p:nvPr/>
            </p:nvSpPr>
            <p:spPr>
              <a:xfrm>
                <a:off x="636332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C471FF5-B95B-4C51-AB03-579B1F6816C2}"/>
                </a:ext>
              </a:extLst>
            </p:cNvPr>
            <p:cNvGrpSpPr/>
            <p:nvPr/>
          </p:nvGrpSpPr>
          <p:grpSpPr>
            <a:xfrm>
              <a:off x="4147537" y="4646532"/>
              <a:ext cx="1263732" cy="315794"/>
              <a:chOff x="401198" y="4897839"/>
              <a:chExt cx="1263732" cy="315794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BACAE19-D3CC-4DCE-AF85-F293FE93D0E8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074A6A9-19B6-4750-834C-A6692A673C1D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D3F8542-8594-486A-9484-57E659422C51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2B57896-750C-41E4-AFB4-7116E0A471FE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0935869-D12A-4C6C-B82E-3EC791B21FAA}"/>
                </a:ext>
              </a:extLst>
            </p:cNvPr>
            <p:cNvGrpSpPr/>
            <p:nvPr/>
          </p:nvGrpSpPr>
          <p:grpSpPr>
            <a:xfrm>
              <a:off x="5415386" y="4646532"/>
              <a:ext cx="1263732" cy="315794"/>
              <a:chOff x="401198" y="5213633"/>
              <a:chExt cx="1263732" cy="315794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0FFD4F1-E9B2-4502-B92E-004EB5B23984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8C77AFE-69D1-45BC-8979-750202808D34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054F97D8-D257-48BB-97F5-904E2CBF5837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FF83219-4F6A-4736-A92F-FEFD9DDA221F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EADE0DE-6F5F-414B-A20C-589EBC7EEC62}"/>
                </a:ext>
              </a:extLst>
            </p:cNvPr>
            <p:cNvGrpSpPr/>
            <p:nvPr/>
          </p:nvGrpSpPr>
          <p:grpSpPr>
            <a:xfrm>
              <a:off x="4147259" y="4962326"/>
              <a:ext cx="1263732" cy="315794"/>
              <a:chOff x="401198" y="5529427"/>
              <a:chExt cx="1263732" cy="315794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FC27CA8-1F67-467A-AAC6-9294408C2DF6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492F4421-125A-4822-9F10-8D6060864A32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ED50927-B584-42FB-8E6B-B6156AD6563E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38D114E5-880B-47A3-A7B7-F88A5B45A383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514093D-D086-49C1-9DD5-B42F6939B1F1}"/>
                </a:ext>
              </a:extLst>
            </p:cNvPr>
            <p:cNvGrpSpPr/>
            <p:nvPr/>
          </p:nvGrpSpPr>
          <p:grpSpPr>
            <a:xfrm>
              <a:off x="5416048" y="4962326"/>
              <a:ext cx="1263732" cy="315794"/>
              <a:chOff x="401198" y="5845221"/>
              <a:chExt cx="1263732" cy="315794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7DFFFADC-2A42-4FCC-BBB1-4D1E7752DE8A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806AACD-5D3F-4DB7-862D-550097FD6645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0AEBE17-CF59-4D08-8B0E-5A33415058B3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9F4F042-0DCB-42D2-89CB-185BD792A68D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A610E58-7486-4470-B163-7CD0882DD5CC}"/>
              </a:ext>
            </a:extLst>
          </p:cNvPr>
          <p:cNvSpPr/>
          <p:nvPr/>
        </p:nvSpPr>
        <p:spPr>
          <a:xfrm rot="5400000">
            <a:off x="5689913" y="3657315"/>
            <a:ext cx="303436" cy="3281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9B264319-AE47-4693-8225-B92C8A5759A5}"/>
              </a:ext>
            </a:extLst>
          </p:cNvPr>
          <p:cNvSpPr/>
          <p:nvPr/>
        </p:nvSpPr>
        <p:spPr>
          <a:xfrm>
            <a:off x="1993874" y="4580019"/>
            <a:ext cx="186732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F88B97EE-FE75-4CC9-9FF8-07C1254B76D0}"/>
              </a:ext>
            </a:extLst>
          </p:cNvPr>
          <p:cNvGrpSpPr/>
          <p:nvPr/>
        </p:nvGrpSpPr>
        <p:grpSpPr>
          <a:xfrm>
            <a:off x="2925948" y="2465706"/>
            <a:ext cx="5948993" cy="1151676"/>
            <a:chOff x="667473" y="1506823"/>
            <a:chExt cx="9676436" cy="187327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D81D070-CB6D-4DB1-9194-BB937B611775}"/>
                </a:ext>
              </a:extLst>
            </p:cNvPr>
            <p:cNvSpPr/>
            <p:nvPr/>
          </p:nvSpPr>
          <p:spPr>
            <a:xfrm>
              <a:off x="667473" y="1506823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7E81DD3-578E-4817-BF69-0C69D9A57FE6}"/>
                </a:ext>
              </a:extLst>
            </p:cNvPr>
            <p:cNvSpPr/>
            <p:nvPr/>
          </p:nvSpPr>
          <p:spPr>
            <a:xfrm>
              <a:off x="730960" y="1568983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26321A-2F66-4810-B449-D7BD4435A8A3}"/>
                </a:ext>
              </a:extLst>
            </p:cNvPr>
            <p:cNvSpPr/>
            <p:nvPr/>
          </p:nvSpPr>
          <p:spPr>
            <a:xfrm>
              <a:off x="730960" y="2444688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AB5E36-2E75-4296-82CA-8705852832F1}"/>
                </a:ext>
              </a:extLst>
            </p:cNvPr>
            <p:cNvSpPr/>
            <p:nvPr/>
          </p:nvSpPr>
          <p:spPr>
            <a:xfrm>
              <a:off x="794447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D5F596A-93D2-4625-8A21-EAC9C4BAB79E}"/>
                </a:ext>
              </a:extLst>
            </p:cNvPr>
            <p:cNvSpPr/>
            <p:nvPr/>
          </p:nvSpPr>
          <p:spPr>
            <a:xfrm>
              <a:off x="5503588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4E6E83-BBB2-4F63-99E7-31E7C7B7348E}"/>
                </a:ext>
              </a:extLst>
            </p:cNvPr>
            <p:cNvSpPr/>
            <p:nvPr/>
          </p:nvSpPr>
          <p:spPr>
            <a:xfrm>
              <a:off x="862140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C70680A-81C3-45D6-8BA2-5D1D93EBA644}"/>
                </a:ext>
              </a:extLst>
            </p:cNvPr>
            <p:cNvSpPr/>
            <p:nvPr/>
          </p:nvSpPr>
          <p:spPr>
            <a:xfrm>
              <a:off x="3149018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DC64D354-439A-419D-8490-2A2CFBF59679}"/>
                </a:ext>
              </a:extLst>
            </p:cNvPr>
            <p:cNvSpPr/>
            <p:nvPr/>
          </p:nvSpPr>
          <p:spPr>
            <a:xfrm>
              <a:off x="929833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4CCD811-1FCA-4EF9-92F9-0C2CF1199E33}"/>
                </a:ext>
              </a:extLst>
            </p:cNvPr>
            <p:cNvSpPr/>
            <p:nvPr/>
          </p:nvSpPr>
          <p:spPr>
            <a:xfrm>
              <a:off x="1467706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5BCF672E-97FA-4E63-999E-ED7F7BBE7D31}"/>
                </a:ext>
              </a:extLst>
            </p:cNvPr>
            <p:cNvSpPr/>
            <p:nvPr/>
          </p:nvSpPr>
          <p:spPr>
            <a:xfrm>
              <a:off x="2005579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6DC7716-26E3-4158-828F-0C4FE199756C}"/>
                </a:ext>
              </a:extLst>
            </p:cNvPr>
            <p:cNvSpPr/>
            <p:nvPr/>
          </p:nvSpPr>
          <p:spPr>
            <a:xfrm>
              <a:off x="2543452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AF7C943-916F-4749-8F32-2DD4FA68A115}"/>
                </a:ext>
              </a:extLst>
            </p:cNvPr>
            <p:cNvSpPr/>
            <p:nvPr/>
          </p:nvSpPr>
          <p:spPr>
            <a:xfrm>
              <a:off x="3212505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6528D1C-4903-4B4B-A8BE-63E3C5926483}"/>
                </a:ext>
              </a:extLst>
            </p:cNvPr>
            <p:cNvSpPr/>
            <p:nvPr/>
          </p:nvSpPr>
          <p:spPr>
            <a:xfrm>
              <a:off x="3750378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285D4CE-5C45-4770-807D-2BB293E4673F}"/>
                </a:ext>
              </a:extLst>
            </p:cNvPr>
            <p:cNvSpPr/>
            <p:nvPr/>
          </p:nvSpPr>
          <p:spPr>
            <a:xfrm>
              <a:off x="4288251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8EE033-9B7C-4E8D-84A7-2BCE7EF798F6}"/>
                </a:ext>
              </a:extLst>
            </p:cNvPr>
            <p:cNvSpPr/>
            <p:nvPr/>
          </p:nvSpPr>
          <p:spPr>
            <a:xfrm>
              <a:off x="4826124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54FA4F3-C0D7-4FB8-B234-9F0A45607235}"/>
                </a:ext>
              </a:extLst>
            </p:cNvPr>
            <p:cNvSpPr/>
            <p:nvPr/>
          </p:nvSpPr>
          <p:spPr>
            <a:xfrm>
              <a:off x="5567075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5B1DFF9-3222-4AD3-A49D-11E5E26EA151}"/>
                </a:ext>
              </a:extLst>
            </p:cNvPr>
            <p:cNvSpPr/>
            <p:nvPr/>
          </p:nvSpPr>
          <p:spPr>
            <a:xfrm>
              <a:off x="7853953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227B204-A40A-48EB-BCDB-DC601367D3E6}"/>
                </a:ext>
              </a:extLst>
            </p:cNvPr>
            <p:cNvSpPr/>
            <p:nvPr/>
          </p:nvSpPr>
          <p:spPr>
            <a:xfrm>
              <a:off x="5634768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6E103-0589-495D-A0AF-A7D13A9B5FDF}"/>
                </a:ext>
              </a:extLst>
            </p:cNvPr>
            <p:cNvSpPr/>
            <p:nvPr/>
          </p:nvSpPr>
          <p:spPr>
            <a:xfrm>
              <a:off x="6172641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E5B89DC-FC03-4C4E-948A-F0A992295537}"/>
                </a:ext>
              </a:extLst>
            </p:cNvPr>
            <p:cNvSpPr/>
            <p:nvPr/>
          </p:nvSpPr>
          <p:spPr>
            <a:xfrm>
              <a:off x="6710514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53AA629-9F96-4668-AB7C-3190C47B06BF}"/>
                </a:ext>
              </a:extLst>
            </p:cNvPr>
            <p:cNvSpPr/>
            <p:nvPr/>
          </p:nvSpPr>
          <p:spPr>
            <a:xfrm>
              <a:off x="7248387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D9A5153-FBFE-44CE-B757-4B40EF2303E3}"/>
                </a:ext>
              </a:extLst>
            </p:cNvPr>
            <p:cNvSpPr/>
            <p:nvPr/>
          </p:nvSpPr>
          <p:spPr>
            <a:xfrm>
              <a:off x="7917440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BEB266F-5418-437D-AD79-7CF44C6C89A7}"/>
                </a:ext>
              </a:extLst>
            </p:cNvPr>
            <p:cNvSpPr/>
            <p:nvPr/>
          </p:nvSpPr>
          <p:spPr>
            <a:xfrm>
              <a:off x="8455313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64EE50E-4D8E-4734-9B57-34C53A322504}"/>
                </a:ext>
              </a:extLst>
            </p:cNvPr>
            <p:cNvSpPr/>
            <p:nvPr/>
          </p:nvSpPr>
          <p:spPr>
            <a:xfrm>
              <a:off x="8993186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BB72734-D273-4609-82A9-1FC5C6114071}"/>
                </a:ext>
              </a:extLst>
            </p:cNvPr>
            <p:cNvSpPr/>
            <p:nvPr/>
          </p:nvSpPr>
          <p:spPr>
            <a:xfrm>
              <a:off x="9531059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0D779B9C-75BB-4DDF-A198-BBDAAC49EDEA}"/>
                </a:ext>
              </a:extLst>
            </p:cNvPr>
            <p:cNvSpPr/>
            <p:nvPr/>
          </p:nvSpPr>
          <p:spPr>
            <a:xfrm>
              <a:off x="798305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92EE3F7-8C67-4A77-9C93-699A6D467E04}"/>
                </a:ext>
              </a:extLst>
            </p:cNvPr>
            <p:cNvSpPr/>
            <p:nvPr/>
          </p:nvSpPr>
          <p:spPr>
            <a:xfrm>
              <a:off x="5507446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3ED4AE8-3E8A-4D5A-9BFF-2D653FAD5F2C}"/>
                </a:ext>
              </a:extLst>
            </p:cNvPr>
            <p:cNvSpPr/>
            <p:nvPr/>
          </p:nvSpPr>
          <p:spPr>
            <a:xfrm>
              <a:off x="865998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2473DEAB-336C-4F69-9767-A8B837ABC87F}"/>
                </a:ext>
              </a:extLst>
            </p:cNvPr>
            <p:cNvSpPr/>
            <p:nvPr/>
          </p:nvSpPr>
          <p:spPr>
            <a:xfrm>
              <a:off x="3152876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F598EF-75A3-4110-87C1-061BDE8EC50E}"/>
                </a:ext>
              </a:extLst>
            </p:cNvPr>
            <p:cNvSpPr/>
            <p:nvPr/>
          </p:nvSpPr>
          <p:spPr>
            <a:xfrm>
              <a:off x="933691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981BC78F-90B7-4397-A69B-B2D4EAAE6830}"/>
                </a:ext>
              </a:extLst>
            </p:cNvPr>
            <p:cNvSpPr/>
            <p:nvPr/>
          </p:nvSpPr>
          <p:spPr>
            <a:xfrm>
              <a:off x="1471564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2EFC964-E742-4713-B155-2454B8C93ED1}"/>
                </a:ext>
              </a:extLst>
            </p:cNvPr>
            <p:cNvSpPr/>
            <p:nvPr/>
          </p:nvSpPr>
          <p:spPr>
            <a:xfrm>
              <a:off x="2009437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E278852-B331-406E-B3CB-FB5F32F9972D}"/>
                </a:ext>
              </a:extLst>
            </p:cNvPr>
            <p:cNvSpPr/>
            <p:nvPr/>
          </p:nvSpPr>
          <p:spPr>
            <a:xfrm>
              <a:off x="2547310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458A6D5-75DF-4476-A3CC-330D29476859}"/>
                </a:ext>
              </a:extLst>
            </p:cNvPr>
            <p:cNvSpPr/>
            <p:nvPr/>
          </p:nvSpPr>
          <p:spPr>
            <a:xfrm>
              <a:off x="3216363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6A84EBF-4904-48EB-AEF9-012B42DE5352}"/>
                </a:ext>
              </a:extLst>
            </p:cNvPr>
            <p:cNvSpPr/>
            <p:nvPr/>
          </p:nvSpPr>
          <p:spPr>
            <a:xfrm>
              <a:off x="3754236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AE1EB04-FCBE-4942-B024-47AC488747FD}"/>
                </a:ext>
              </a:extLst>
            </p:cNvPr>
            <p:cNvSpPr/>
            <p:nvPr/>
          </p:nvSpPr>
          <p:spPr>
            <a:xfrm>
              <a:off x="4292109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B9E54A7-68B4-4369-BC98-0BA974C89B5D}"/>
                </a:ext>
              </a:extLst>
            </p:cNvPr>
            <p:cNvSpPr/>
            <p:nvPr/>
          </p:nvSpPr>
          <p:spPr>
            <a:xfrm>
              <a:off x="4829982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6159AD9-39DF-4318-B75E-2536C8561F76}"/>
                </a:ext>
              </a:extLst>
            </p:cNvPr>
            <p:cNvSpPr/>
            <p:nvPr/>
          </p:nvSpPr>
          <p:spPr>
            <a:xfrm>
              <a:off x="5570933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60DD111-0BF7-4CEA-A88B-CE7E43988843}"/>
                </a:ext>
              </a:extLst>
            </p:cNvPr>
            <p:cNvSpPr/>
            <p:nvPr/>
          </p:nvSpPr>
          <p:spPr>
            <a:xfrm>
              <a:off x="7857811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28D204D2-4E8B-431A-9AAB-1A9B01718825}"/>
                </a:ext>
              </a:extLst>
            </p:cNvPr>
            <p:cNvSpPr/>
            <p:nvPr/>
          </p:nvSpPr>
          <p:spPr>
            <a:xfrm>
              <a:off x="5638626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9EBE0EF2-A54A-48EF-BCE4-391E1BA83CA2}"/>
                </a:ext>
              </a:extLst>
            </p:cNvPr>
            <p:cNvSpPr/>
            <p:nvPr/>
          </p:nvSpPr>
          <p:spPr>
            <a:xfrm>
              <a:off x="6176499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4E911907-6D3B-416F-9D2E-934AF69406BA}"/>
                </a:ext>
              </a:extLst>
            </p:cNvPr>
            <p:cNvSpPr/>
            <p:nvPr/>
          </p:nvSpPr>
          <p:spPr>
            <a:xfrm>
              <a:off x="6714372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F10770E-A93E-4BAD-A193-007798BC3931}"/>
                </a:ext>
              </a:extLst>
            </p:cNvPr>
            <p:cNvSpPr/>
            <p:nvPr/>
          </p:nvSpPr>
          <p:spPr>
            <a:xfrm>
              <a:off x="7252245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9468E576-97D1-4156-A1F3-62D801DD7FC1}"/>
                </a:ext>
              </a:extLst>
            </p:cNvPr>
            <p:cNvSpPr/>
            <p:nvPr/>
          </p:nvSpPr>
          <p:spPr>
            <a:xfrm>
              <a:off x="7921298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CA4114A6-37D1-4235-AE0B-D56D622E674D}"/>
                </a:ext>
              </a:extLst>
            </p:cNvPr>
            <p:cNvSpPr/>
            <p:nvPr/>
          </p:nvSpPr>
          <p:spPr>
            <a:xfrm>
              <a:off x="8459171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4F3ADB4-07C0-42E7-A8F7-764595B5BF50}"/>
                </a:ext>
              </a:extLst>
            </p:cNvPr>
            <p:cNvSpPr/>
            <p:nvPr/>
          </p:nvSpPr>
          <p:spPr>
            <a:xfrm>
              <a:off x="8997044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CB07346-8A61-4284-B9F4-221F9A445349}"/>
                </a:ext>
              </a:extLst>
            </p:cNvPr>
            <p:cNvSpPr/>
            <p:nvPr/>
          </p:nvSpPr>
          <p:spPr>
            <a:xfrm>
              <a:off x="9534917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92A486B-CAC6-4007-BBD0-3DB5770AB3B7}"/>
              </a:ext>
            </a:extLst>
          </p:cNvPr>
          <p:cNvGrpSpPr/>
          <p:nvPr/>
        </p:nvGrpSpPr>
        <p:grpSpPr>
          <a:xfrm>
            <a:off x="469773" y="4329799"/>
            <a:ext cx="760410" cy="1515657"/>
            <a:chOff x="401198" y="3642131"/>
            <a:chExt cx="1263732" cy="2518884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69D4D519-61B7-4580-8366-FB9E72E772F3}"/>
                </a:ext>
              </a:extLst>
            </p:cNvPr>
            <p:cNvSpPr/>
            <p:nvPr/>
          </p:nvSpPr>
          <p:spPr>
            <a:xfrm>
              <a:off x="401198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FD2B2B86-99D2-4053-97DD-F552F65F8A22}"/>
                </a:ext>
              </a:extLst>
            </p:cNvPr>
            <p:cNvSpPr/>
            <p:nvPr/>
          </p:nvSpPr>
          <p:spPr>
            <a:xfrm>
              <a:off x="716992" y="364213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8D3B16F-60B8-4235-87D4-857D47383692}"/>
                </a:ext>
              </a:extLst>
            </p:cNvPr>
            <p:cNvSpPr/>
            <p:nvPr/>
          </p:nvSpPr>
          <p:spPr>
            <a:xfrm>
              <a:off x="103278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37294E9-34EE-4891-B349-83A2E8CA341E}"/>
                </a:ext>
              </a:extLst>
            </p:cNvPr>
            <p:cNvSpPr/>
            <p:nvPr/>
          </p:nvSpPr>
          <p:spPr>
            <a:xfrm>
              <a:off x="134913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7EFAC45-610E-4E71-A20A-2C06AB6C5330}"/>
                </a:ext>
              </a:extLst>
            </p:cNvPr>
            <p:cNvSpPr/>
            <p:nvPr/>
          </p:nvSpPr>
          <p:spPr>
            <a:xfrm>
              <a:off x="401198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B543B3F-681F-498F-9071-ACA15BD9AC16}"/>
                </a:ext>
              </a:extLst>
            </p:cNvPr>
            <p:cNvSpPr/>
            <p:nvPr/>
          </p:nvSpPr>
          <p:spPr>
            <a:xfrm>
              <a:off x="716992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E2F35DA3-1FD1-420E-8C8E-939A4B77B3B5}"/>
                </a:ext>
              </a:extLst>
            </p:cNvPr>
            <p:cNvSpPr/>
            <p:nvPr/>
          </p:nvSpPr>
          <p:spPr>
            <a:xfrm>
              <a:off x="1032786" y="3957925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CF6200F-0ACF-4A03-B07C-23DD90655326}"/>
                </a:ext>
              </a:extLst>
            </p:cNvPr>
            <p:cNvSpPr/>
            <p:nvPr/>
          </p:nvSpPr>
          <p:spPr>
            <a:xfrm>
              <a:off x="1349136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2DAAAAE-3482-4A5B-A9D1-DF13F669952F}"/>
                </a:ext>
              </a:extLst>
            </p:cNvPr>
            <p:cNvSpPr/>
            <p:nvPr/>
          </p:nvSpPr>
          <p:spPr>
            <a:xfrm>
              <a:off x="401198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2D0E8BA-05A4-4495-9F15-430EA8E11EFF}"/>
                </a:ext>
              </a:extLst>
            </p:cNvPr>
            <p:cNvSpPr/>
            <p:nvPr/>
          </p:nvSpPr>
          <p:spPr>
            <a:xfrm>
              <a:off x="716992" y="427371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6AA1D32-A807-42BD-90A6-0587D0851DF3}"/>
                </a:ext>
              </a:extLst>
            </p:cNvPr>
            <p:cNvSpPr/>
            <p:nvPr/>
          </p:nvSpPr>
          <p:spPr>
            <a:xfrm>
              <a:off x="103278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52B4EA3-7CBE-4D7E-A9A9-6BCC563CFA45}"/>
                </a:ext>
              </a:extLst>
            </p:cNvPr>
            <p:cNvSpPr/>
            <p:nvPr/>
          </p:nvSpPr>
          <p:spPr>
            <a:xfrm>
              <a:off x="134913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CCD31E7-AE06-4976-94C7-DB7E82EE3725}"/>
                </a:ext>
              </a:extLst>
            </p:cNvPr>
            <p:cNvSpPr/>
            <p:nvPr/>
          </p:nvSpPr>
          <p:spPr>
            <a:xfrm>
              <a:off x="401198" y="458951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2751870-FF46-4295-A1BE-26622D5ABCD7}"/>
                </a:ext>
              </a:extLst>
            </p:cNvPr>
            <p:cNvSpPr/>
            <p:nvPr/>
          </p:nvSpPr>
          <p:spPr>
            <a:xfrm>
              <a:off x="716992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76011EB-1126-4BD7-A7B4-356D255959AC}"/>
                </a:ext>
              </a:extLst>
            </p:cNvPr>
            <p:cNvSpPr/>
            <p:nvPr/>
          </p:nvSpPr>
          <p:spPr>
            <a:xfrm>
              <a:off x="103278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6C04D42B-4D10-4578-94F3-E0A3D38BC947}"/>
                </a:ext>
              </a:extLst>
            </p:cNvPr>
            <p:cNvSpPr/>
            <p:nvPr/>
          </p:nvSpPr>
          <p:spPr>
            <a:xfrm>
              <a:off x="134913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5D47C8E5-88F2-4AFA-BB20-B4C158DC88CE}"/>
                </a:ext>
              </a:extLst>
            </p:cNvPr>
            <p:cNvGrpSpPr/>
            <p:nvPr/>
          </p:nvGrpSpPr>
          <p:grpSpPr>
            <a:xfrm>
              <a:off x="401198" y="4897839"/>
              <a:ext cx="1263732" cy="315794"/>
              <a:chOff x="401198" y="4897839"/>
              <a:chExt cx="1263732" cy="315794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B9C7DD9-8124-4756-A669-91F499F5E9AD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A938BF5D-48B5-4EE0-8B86-4C5587FA025E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94313158-CF5C-4B89-A874-AEB59946E567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9D958CA6-4D8C-4587-AFE3-0A6ACE7913BE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67100E39-2B39-4E60-9560-769D39812016}"/>
                </a:ext>
              </a:extLst>
            </p:cNvPr>
            <p:cNvGrpSpPr/>
            <p:nvPr/>
          </p:nvGrpSpPr>
          <p:grpSpPr>
            <a:xfrm>
              <a:off x="401198" y="5213633"/>
              <a:ext cx="1263732" cy="315794"/>
              <a:chOff x="401198" y="5213633"/>
              <a:chExt cx="1263732" cy="315794"/>
            </a:xfrm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55BC5B64-B695-480C-9C6F-1169D81C75C8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401CB1A-448C-4202-A4C0-484B5FB47EB7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F02D0160-E808-4891-9EEE-486C9E2CB37A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806B343A-6DEE-41F2-A12A-9542C38291F3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FD78A14E-3E2D-4C77-90F3-124C74050ED1}"/>
                </a:ext>
              </a:extLst>
            </p:cNvPr>
            <p:cNvGrpSpPr/>
            <p:nvPr/>
          </p:nvGrpSpPr>
          <p:grpSpPr>
            <a:xfrm>
              <a:off x="401198" y="5529427"/>
              <a:ext cx="1263732" cy="315794"/>
              <a:chOff x="401198" y="5529427"/>
              <a:chExt cx="1263732" cy="315794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F5EEF77-A424-4FCE-A89A-1F644671B86E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4BF2CC11-54E9-4288-95C5-AA97982A316B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540321CE-0CA6-48E8-AF72-95CD32D33BA1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6D9F8F6E-98B5-41F8-BE5E-9A0D57ABAF1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41AB0AB-D329-4BAB-B120-BCD7092B9364}"/>
                </a:ext>
              </a:extLst>
            </p:cNvPr>
            <p:cNvGrpSpPr/>
            <p:nvPr/>
          </p:nvGrpSpPr>
          <p:grpSpPr>
            <a:xfrm>
              <a:off x="401198" y="5845221"/>
              <a:ext cx="1263732" cy="315794"/>
              <a:chOff x="401198" y="5845221"/>
              <a:chExt cx="1263732" cy="315794"/>
            </a:xfrm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92F5D4E5-FE50-4C1D-8503-0D09122BCEF9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935E5930-5202-413E-A988-92F82CA17CBE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D192D228-E89B-4BE9-8696-7078E24A341E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CB629E20-A6DF-4163-AB48-E2528A006975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3F6AD79F-AD9C-426F-94F8-1699A7269B2E}"/>
              </a:ext>
            </a:extLst>
          </p:cNvPr>
          <p:cNvGrpSpPr/>
          <p:nvPr/>
        </p:nvGrpSpPr>
        <p:grpSpPr>
          <a:xfrm>
            <a:off x="4147259" y="5086776"/>
            <a:ext cx="2163221" cy="1078976"/>
            <a:chOff x="4147259" y="4014944"/>
            <a:chExt cx="2532521" cy="1263176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18629831-AF56-4FEB-8985-48DD2396E135}"/>
                </a:ext>
              </a:extLst>
            </p:cNvPr>
            <p:cNvGrpSpPr/>
            <p:nvPr/>
          </p:nvGrpSpPr>
          <p:grpSpPr>
            <a:xfrm>
              <a:off x="4147537" y="4014944"/>
              <a:ext cx="2531581" cy="315794"/>
              <a:chOff x="4147537" y="4014944"/>
              <a:chExt cx="2531581" cy="315794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94F15A-E7B7-4BC8-8855-E10E62F6AAEA}"/>
                  </a:ext>
                </a:extLst>
              </p:cNvPr>
              <p:cNvSpPr/>
              <p:nvPr/>
            </p:nvSpPr>
            <p:spPr>
              <a:xfrm>
                <a:off x="4147537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CCCF5E04-A242-4B0F-AD8A-2D7E774D16DA}"/>
                  </a:ext>
                </a:extLst>
              </p:cNvPr>
              <p:cNvSpPr/>
              <p:nvPr/>
            </p:nvSpPr>
            <p:spPr>
              <a:xfrm>
                <a:off x="4463331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CC394025-C960-4BB9-93AA-9CEF9C311158}"/>
                  </a:ext>
                </a:extLst>
              </p:cNvPr>
              <p:cNvSpPr/>
              <p:nvPr/>
            </p:nvSpPr>
            <p:spPr>
              <a:xfrm>
                <a:off x="477912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DBE1325-611A-4C76-907D-D72A0F21C25A}"/>
                  </a:ext>
                </a:extLst>
              </p:cNvPr>
              <p:cNvSpPr/>
              <p:nvPr/>
            </p:nvSpPr>
            <p:spPr>
              <a:xfrm>
                <a:off x="509547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ADCC1F99-1205-4E53-8F76-818559BA7121}"/>
                  </a:ext>
                </a:extLst>
              </p:cNvPr>
              <p:cNvSpPr/>
              <p:nvPr/>
            </p:nvSpPr>
            <p:spPr>
              <a:xfrm>
                <a:off x="5415386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A80A398-0095-4518-B088-3D8CC782AB1D}"/>
                  </a:ext>
                </a:extLst>
              </p:cNvPr>
              <p:cNvSpPr/>
              <p:nvPr/>
            </p:nvSpPr>
            <p:spPr>
              <a:xfrm>
                <a:off x="5731180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A958097-58A0-4497-BC7A-0A2943452C18}"/>
                  </a:ext>
                </a:extLst>
              </p:cNvPr>
              <p:cNvSpPr/>
              <p:nvPr/>
            </p:nvSpPr>
            <p:spPr>
              <a:xfrm>
                <a:off x="6046974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92C689E7-E882-418D-AF2B-286082348D49}"/>
                  </a:ext>
                </a:extLst>
              </p:cNvPr>
              <p:cNvSpPr/>
              <p:nvPr/>
            </p:nvSpPr>
            <p:spPr>
              <a:xfrm>
                <a:off x="6363324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94BEA828-581A-43DA-A3FD-25238E5FBBCB}"/>
                </a:ext>
              </a:extLst>
            </p:cNvPr>
            <p:cNvGrpSpPr/>
            <p:nvPr/>
          </p:nvGrpSpPr>
          <p:grpSpPr>
            <a:xfrm>
              <a:off x="4147537" y="4330738"/>
              <a:ext cx="2531581" cy="315794"/>
              <a:chOff x="4147537" y="4330738"/>
              <a:chExt cx="2531581" cy="315794"/>
            </a:xfrm>
          </p:grpSpPr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0B3BEA4B-4FEA-4496-BC5E-4FA6DF50CF0A}"/>
                  </a:ext>
                </a:extLst>
              </p:cNvPr>
              <p:cNvSpPr/>
              <p:nvPr/>
            </p:nvSpPr>
            <p:spPr>
              <a:xfrm>
                <a:off x="4147537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4652D48-4D98-4632-9570-A40C716B6C62}"/>
                  </a:ext>
                </a:extLst>
              </p:cNvPr>
              <p:cNvSpPr/>
              <p:nvPr/>
            </p:nvSpPr>
            <p:spPr>
              <a:xfrm>
                <a:off x="4463331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8C580D0B-6548-4033-A3CE-CEFA4C691744}"/>
                  </a:ext>
                </a:extLst>
              </p:cNvPr>
              <p:cNvSpPr/>
              <p:nvPr/>
            </p:nvSpPr>
            <p:spPr>
              <a:xfrm>
                <a:off x="477912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905E18AD-57CF-41A1-9207-757BAB9125D2}"/>
                  </a:ext>
                </a:extLst>
              </p:cNvPr>
              <p:cNvSpPr/>
              <p:nvPr/>
            </p:nvSpPr>
            <p:spPr>
              <a:xfrm>
                <a:off x="509547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E0C0AF4B-5C1F-405E-A63D-308D088C1509}"/>
                  </a:ext>
                </a:extLst>
              </p:cNvPr>
              <p:cNvSpPr/>
              <p:nvPr/>
            </p:nvSpPr>
            <p:spPr>
              <a:xfrm>
                <a:off x="5415386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8B880472-9F28-4294-86A3-373A3BD221EC}"/>
                  </a:ext>
                </a:extLst>
              </p:cNvPr>
              <p:cNvSpPr/>
              <p:nvPr/>
            </p:nvSpPr>
            <p:spPr>
              <a:xfrm>
                <a:off x="5731180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6ABDFDC-7F45-4CBA-8F45-28C4B903B402}"/>
                  </a:ext>
                </a:extLst>
              </p:cNvPr>
              <p:cNvSpPr/>
              <p:nvPr/>
            </p:nvSpPr>
            <p:spPr>
              <a:xfrm>
                <a:off x="604697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3FDCBFB3-167F-4E09-BBCC-FBF9D145F550}"/>
                  </a:ext>
                </a:extLst>
              </p:cNvPr>
              <p:cNvSpPr/>
              <p:nvPr/>
            </p:nvSpPr>
            <p:spPr>
              <a:xfrm>
                <a:off x="636332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22816DB5-E42B-4DDF-B3D8-F07E6F163B1C}"/>
                </a:ext>
              </a:extLst>
            </p:cNvPr>
            <p:cNvGrpSpPr/>
            <p:nvPr/>
          </p:nvGrpSpPr>
          <p:grpSpPr>
            <a:xfrm>
              <a:off x="4147537" y="4646532"/>
              <a:ext cx="1263732" cy="315794"/>
              <a:chOff x="401198" y="4897839"/>
              <a:chExt cx="1263732" cy="315794"/>
            </a:xfrm>
          </p:grpSpPr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43868-E370-4917-99FB-28FAAD4139F3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2AB39B93-D784-4BD3-9A34-E44E486DB8CA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8099523A-2BD7-4D7F-A3D6-D8440027EA4C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7F1C03AC-F8AF-44CE-ABCF-18BECCE14574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B1782F2E-E182-4192-A1D5-B63168226E81}"/>
                </a:ext>
              </a:extLst>
            </p:cNvPr>
            <p:cNvGrpSpPr/>
            <p:nvPr/>
          </p:nvGrpSpPr>
          <p:grpSpPr>
            <a:xfrm>
              <a:off x="5415386" y="4646532"/>
              <a:ext cx="1263732" cy="315794"/>
              <a:chOff x="401198" y="5213633"/>
              <a:chExt cx="1263732" cy="315794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C8EB3F90-A29C-4066-9F7A-9ABF4CEFB598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C42FDE7C-C585-4232-AF89-2616F77CD4EB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824C7DC5-B90B-45D8-ABB3-6B598AE177A7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F196E779-9B60-4454-83C2-A303BEE2492D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F1318E94-6DF3-4114-B529-2DA7CD9DC65B}"/>
                </a:ext>
              </a:extLst>
            </p:cNvPr>
            <p:cNvGrpSpPr/>
            <p:nvPr/>
          </p:nvGrpSpPr>
          <p:grpSpPr>
            <a:xfrm>
              <a:off x="4147259" y="4962326"/>
              <a:ext cx="1263732" cy="315794"/>
              <a:chOff x="401198" y="5529427"/>
              <a:chExt cx="1263732" cy="315794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B85923D-FD3B-4BDD-BAA4-8FC274C1CE40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6538D46-3B22-4E15-9C0C-52FDEC272EE8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F7CB18A-AAB4-40C0-866E-C36E16E54284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373CAA66-7676-408E-A371-626C428C62E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22A23681-776F-4E9A-97D9-F8C10AEA7FCC}"/>
                </a:ext>
              </a:extLst>
            </p:cNvPr>
            <p:cNvGrpSpPr/>
            <p:nvPr/>
          </p:nvGrpSpPr>
          <p:grpSpPr>
            <a:xfrm>
              <a:off x="5416048" y="4962326"/>
              <a:ext cx="1263732" cy="315794"/>
              <a:chOff x="401198" y="5845221"/>
              <a:chExt cx="1263732" cy="315794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9507BC7-64C9-4139-947E-ECE6A5C9D7BC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57AB2819-E008-4E75-89D5-788411550FB8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ADA1DB3C-E4C9-4FFF-92DA-63BF49732672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825DAB79-783B-4C77-B410-0C201A0E59BB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9696C708-E71E-4754-B5BF-315960706087}"/>
              </a:ext>
            </a:extLst>
          </p:cNvPr>
          <p:cNvSpPr txBox="1"/>
          <p:nvPr/>
        </p:nvSpPr>
        <p:spPr>
          <a:xfrm>
            <a:off x="6437357" y="4525661"/>
            <a:ext cx="32143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[[0. 1. 0. 0. 0. 0. 5.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1. 0. 0. 0. 0. 5.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A017F10-BC17-46FC-9C93-A1EB14A0BE3D}"/>
              </a:ext>
            </a:extLst>
          </p:cNvPr>
          <p:cNvSpPr txBox="1"/>
          <p:nvPr/>
        </p:nvSpPr>
        <p:spPr>
          <a:xfrm>
            <a:off x="8347465" y="37418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4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002681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 내부 구조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신경망을 이용한 이미지 분류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이미지 캡션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생성 모델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52609" y="3073311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28911762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384E7C5-BB48-4A51-8D5A-6EA2E6FF02F3}"/>
              </a:ext>
            </a:extLst>
          </p:cNvPr>
          <p:cNvSpPr txBox="1"/>
          <p:nvPr/>
        </p:nvSpPr>
        <p:spPr>
          <a:xfrm>
            <a:off x="691014" y="942893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임포트하기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6F7778-0A51-4952-B56B-E21CB6294A81}"/>
              </a:ext>
            </a:extLst>
          </p:cNvPr>
          <p:cNvSpPr/>
          <p:nvPr/>
        </p:nvSpPr>
        <p:spPr>
          <a:xfrm>
            <a:off x="755423" y="130638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datasets, layers, models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EC4CD39-B3D8-4947-86E7-26D265E6C145}"/>
              </a:ext>
            </a:extLst>
          </p:cNvPr>
          <p:cNvSpPr txBox="1"/>
          <p:nvPr/>
        </p:nvSpPr>
        <p:spPr>
          <a:xfrm>
            <a:off x="691014" y="2480747"/>
            <a:ext cx="316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 다운로드하고 준비하기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038BA2-3F26-4CB5-A437-0A34343ACBD4}"/>
              </a:ext>
            </a:extLst>
          </p:cNvPr>
          <p:cNvSpPr/>
          <p:nvPr/>
        </p:nvSpPr>
        <p:spPr>
          <a:xfrm>
            <a:off x="819832" y="284423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(train_images, train_labels), (test_images, test_labels) = datasets.mnist.load_data()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train_images = train_images.reshape((60000, 28, 28, 1))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test_images = test_images.reshape((10000, 28, 28, 1))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픽셀 값을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0~1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사이로 정규화합니다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train_images, test_images = train_images / 255.0, test_images / 255.0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4812954"/>
            <a:ext cx="8885256" cy="1330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층 만들기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배치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(batch)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제외하고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높이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너비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컬러 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(tensor)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입력으로 받습니다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흑백 이미지이기 때문에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컬러 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(channel)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하나지만 컬러 이미지는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(R,G,B)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 개의 채널을 가집니다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포맷인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(28, 28, 1)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입력을 처리하는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정의하겠습니다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값을 첫 번째 층의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input_shape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매개변수로 전달합니다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4805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6F7778-0A51-4952-B56B-E21CB6294A81}"/>
              </a:ext>
            </a:extLst>
          </p:cNvPr>
          <p:cNvSpPr/>
          <p:nvPr/>
        </p:nvSpPr>
        <p:spPr>
          <a:xfrm>
            <a:off x="819832" y="1110435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models.Sequential()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model.add(layers.Conv2D(32, (3, 3), activation='relu', input_shape=(28, 28, 1)))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model.add(layers.MaxPooling2D((2, 2)))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model.add(layers.Conv2D(64, (3, 3), activation='relu'))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model.add(layers.MaxPooling2D((2, 2)))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model.add(layers.Conv2D(64, (3, 3), activation='relu'))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038BA2-3F26-4CB5-A437-0A34343ACBD4}"/>
              </a:ext>
            </a:extLst>
          </p:cNvPr>
          <p:cNvSpPr/>
          <p:nvPr/>
        </p:nvSpPr>
        <p:spPr>
          <a:xfrm>
            <a:off x="819832" y="2648289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0EB277-6C67-42B4-800B-13A56AA7B3E8}"/>
              </a:ext>
            </a:extLst>
          </p:cNvPr>
          <p:cNvSpPr/>
          <p:nvPr/>
        </p:nvSpPr>
        <p:spPr>
          <a:xfrm>
            <a:off x="819832" y="3079163"/>
            <a:ext cx="8756439" cy="3416320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26, 26, 32)        320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13, 13, 32)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11, 11, 64)        18496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5, 5, 64)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3, 3, 64)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55,744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55,744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302746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384E7C5-BB48-4A51-8D5A-6EA2E6FF02F3}"/>
              </a:ext>
            </a:extLst>
          </p:cNvPr>
          <p:cNvSpPr txBox="1"/>
          <p:nvPr/>
        </p:nvSpPr>
        <p:spPr>
          <a:xfrm>
            <a:off x="691015" y="942893"/>
            <a:ext cx="9195194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MaxPooling2D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층의 출력은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너비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텐서입니다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높이와 너비 차원은 네트워크가 깊어질수록 감소하는 경향을 가집니다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Conv2D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층에서 출력 채널의 수는 첫 번째 매개변수에 의해 결정됩니다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32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64).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높이와 너비가 줄어듦에 따라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비용 측면에서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Conv2D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층의 출력 채널을 늘릴 수 있습니다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2431952"/>
            <a:ext cx="8885256" cy="1330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추가하기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완성하려면 마지막 합성곱 층의 출력 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4, 64))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하나 이상의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 주입하여 분류를 수행합니다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층은 벡터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(1D)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입력으로 받는데 현재 출력은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텐서입니다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1D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펼치겠습니다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그다음 하나 이상의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그 위에 추가하겠습니다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클래스가 있으므로 마지막에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출력과 소프트맥스 활성화 함수를 사용합니다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3D67D-0456-40CC-AD1A-FB87D97BF274}"/>
              </a:ext>
            </a:extLst>
          </p:cNvPr>
          <p:cNvSpPr/>
          <p:nvPr/>
        </p:nvSpPr>
        <p:spPr>
          <a:xfrm>
            <a:off x="819832" y="4049592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model.add(layers.Flatten())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model.add(layers.Dense(64, activation='relu'))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model.add(layers.Dense(10, activation='softmax'))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A8C70-F7F0-4CBE-B162-4E361E3DAD9C}"/>
              </a:ext>
            </a:extLst>
          </p:cNvPr>
          <p:cNvSpPr/>
          <p:nvPr/>
        </p:nvSpPr>
        <p:spPr>
          <a:xfrm>
            <a:off x="819831" y="507514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20107061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706988-E175-4EE3-B6C4-F4BE6DF6C771}"/>
              </a:ext>
            </a:extLst>
          </p:cNvPr>
          <p:cNvSpPr/>
          <p:nvPr/>
        </p:nvSpPr>
        <p:spPr>
          <a:xfrm>
            <a:off x="819832" y="965347"/>
            <a:ext cx="8756439" cy="4524315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26, 26, 32)        320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13, 13, 32)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11, 11, 64)        18496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5, 5, 64)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3, 3, 64)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576)     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64)      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10)                650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93,322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93,322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AF056-6095-40E0-B2B1-6BA23F84899E}"/>
              </a:ext>
            </a:extLst>
          </p:cNvPr>
          <p:cNvSpPr txBox="1"/>
          <p:nvPr/>
        </p:nvSpPr>
        <p:spPr>
          <a:xfrm>
            <a:off x="732579" y="5685088"/>
            <a:ext cx="9195194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볼 수 있듯이 두 개의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통과하기 전에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(4, 4, 64)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(1024)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벡터로 펼쳤습니다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3496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12566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컴파일과 훈련하기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3D67D-0456-40CC-AD1A-FB87D97BF274}"/>
              </a:ext>
            </a:extLst>
          </p:cNvPr>
          <p:cNvSpPr/>
          <p:nvPr/>
        </p:nvSpPr>
        <p:spPr>
          <a:xfrm>
            <a:off x="819832" y="157357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loss='sparse_categorical_crossentropy',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model.fit(train_images, train_labels, epochs=5)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A8C70-F7F0-4CBE-B162-4E361E3DAD9C}"/>
              </a:ext>
            </a:extLst>
          </p:cNvPr>
          <p:cNvSpPr/>
          <p:nvPr/>
        </p:nvSpPr>
        <p:spPr>
          <a:xfrm>
            <a:off x="819831" y="4220121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print(test_acc)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5BA74-B9FB-46D3-AACB-7D98F95F1051}"/>
              </a:ext>
            </a:extLst>
          </p:cNvPr>
          <p:cNvSpPr txBox="1"/>
          <p:nvPr/>
        </p:nvSpPr>
        <p:spPr>
          <a:xfrm>
            <a:off x="691015" y="308218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평가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306AF-F190-47EE-B198-13E66CCE95C5}"/>
              </a:ext>
            </a:extLst>
          </p:cNvPr>
          <p:cNvSpPr/>
          <p:nvPr/>
        </p:nvSpPr>
        <p:spPr>
          <a:xfrm>
            <a:off x="819832" y="3530096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test_loss, test_acc = model.evaluate(test_images,  test_labels, verbose=2)</a:t>
            </a:r>
          </a:p>
        </p:txBody>
      </p:sp>
    </p:spTree>
    <p:extLst>
      <p:ext uri="{BB962C8B-B14F-4D97-AF65-F5344CB8AC3E}">
        <p14:creationId xmlns:p14="http://schemas.microsoft.com/office/powerpoint/2010/main" val="11917090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23467145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125662"/>
            <a:ext cx="8885256" cy="458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keras.Sequential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이미지 분류자를 만들고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preprocessing.image_dataset_from_directory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데이터를 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다음 개념을 실제로 경험해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디스크에서 데이터세트를 효율적으로 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드롭아웃을 포함하여 과대적합을 식별하고 이를 완화하는 기술을 적용합니다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기본적인 머신러닝 워크플로를 따릅니다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검사 및 이해하기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파이프라인 빌드하기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빌드하기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테스트하기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개선하고 프로세스 반복하기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5876736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tf-nightly</a:t>
            </a:r>
          </a:p>
        </p:txBody>
      </p:sp>
    </p:spTree>
    <p:extLst>
      <p:ext uri="{BB962C8B-B14F-4D97-AF65-F5344CB8AC3E}">
        <p14:creationId xmlns:p14="http://schemas.microsoft.com/office/powerpoint/2010/main" val="8943867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기타 라이브러리 가져오기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1393773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PIL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 import keras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tensorflow.keras.models import Sequential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10633-09BC-4E76-B39D-D89CE570DF70}"/>
              </a:ext>
            </a:extLst>
          </p:cNvPr>
          <p:cNvSpPr txBox="1"/>
          <p:nvPr/>
        </p:nvSpPr>
        <p:spPr>
          <a:xfrm>
            <a:off x="819831" y="3512911"/>
            <a:ext cx="888525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다운로드 및 탐색하기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3,700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장의 꽃 사진 데이터세트를 사용합니다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데이터세트에는 클래스당 하나씩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하위 디렉토리가 있습니다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E0DD82-3390-48E0-BB41-C164CC4BF4A3}"/>
              </a:ext>
            </a:extLst>
          </p:cNvPr>
          <p:cNvSpPr/>
          <p:nvPr/>
        </p:nvSpPr>
        <p:spPr>
          <a:xfrm>
            <a:off x="819830" y="4245127"/>
            <a:ext cx="8756439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flower_photo/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daisy/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dandelion/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roses/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sunflowers/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tulips/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F33722-2DC7-4FEF-B709-36AAFED3B52B}"/>
              </a:ext>
            </a:extLst>
          </p:cNvPr>
          <p:cNvSpPr/>
          <p:nvPr/>
        </p:nvSpPr>
        <p:spPr>
          <a:xfrm>
            <a:off x="819829" y="5500566"/>
            <a:ext cx="875643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pathlib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dataset_url = "https://storage.googleapis.com/download.tensorflow.org/example_images/flower_photos.tgz"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data_dir = tf.keras.utils.get_file('flower_photos', origin=dataset_url, untar=True)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data_dir = pathlib.Path(data_dir)</a:t>
            </a:r>
          </a:p>
        </p:txBody>
      </p:sp>
    </p:spTree>
    <p:extLst>
      <p:ext uri="{BB962C8B-B14F-4D97-AF65-F5344CB8AC3E}">
        <p14:creationId xmlns:p14="http://schemas.microsoft.com/office/powerpoint/2010/main" val="11651211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다운로드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사본을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3,670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이미지가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139377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image_count = len(list(data_dir.glob('*/*.jpg')))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print(image_count)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43B29-0641-4EA9-A8C8-F1335B835215}"/>
              </a:ext>
            </a:extLst>
          </p:cNvPr>
          <p:cNvSpPr txBox="1"/>
          <p:nvPr/>
        </p:nvSpPr>
        <p:spPr>
          <a:xfrm>
            <a:off x="691012" y="1980180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몇 가지 장미입니다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9B25FA-B349-4ABE-BC86-11FF7ADE3B7E}"/>
              </a:ext>
            </a:extLst>
          </p:cNvPr>
          <p:cNvSpPr/>
          <p:nvPr/>
        </p:nvSpPr>
        <p:spPr>
          <a:xfrm>
            <a:off x="819831" y="2394395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roses = list(data_dir.glob('roses/*'))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PIL.Image.open(str(roses[0]))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F83151-5017-4975-9FFF-29C247B031F0}"/>
              </a:ext>
            </a:extLst>
          </p:cNvPr>
          <p:cNvSpPr/>
          <p:nvPr/>
        </p:nvSpPr>
        <p:spPr>
          <a:xfrm>
            <a:off x="819831" y="313340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b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PIL.Image.open(str(roses[1]))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D9B8E-3BED-46DF-9810-6E25E109B398}"/>
              </a:ext>
            </a:extLst>
          </p:cNvPr>
          <p:cNvSpPr txBox="1"/>
          <p:nvPr/>
        </p:nvSpPr>
        <p:spPr>
          <a:xfrm>
            <a:off x="691012" y="3657570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일부 튤립이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F9FA2C-0C09-4B00-B9FA-0ECD3A9933EF}"/>
              </a:ext>
            </a:extLst>
          </p:cNvPr>
          <p:cNvSpPr/>
          <p:nvPr/>
        </p:nvSpPr>
        <p:spPr>
          <a:xfrm>
            <a:off x="819831" y="4045690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tulips = list(data_dir.glob('tulips/*'))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PIL.Image.open(str(tulips[0]))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474517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PIL.Image.open(str(tulips[1]))</a:t>
            </a:r>
          </a:p>
        </p:txBody>
      </p:sp>
    </p:spTree>
    <p:extLst>
      <p:ext uri="{BB962C8B-B14F-4D97-AF65-F5344CB8AC3E}">
        <p14:creationId xmlns:p14="http://schemas.microsoft.com/office/powerpoint/2010/main" val="349845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187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103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유용한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image_dataset_from_directory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유틸리티를 사용하여 이러한 이미지를 디스크에서 로드하겠습니다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줄의 코드만으로 디스크의 이미지 디렉토리가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가져와 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로드 튜토리얼을 방문하여 데이터 로드 코드를 처음부터 직접 작성할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316575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img_height = 180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img_width = 180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9D899-B781-43F5-8E8B-E8667EEB2C22}"/>
              </a:ext>
            </a:extLst>
          </p:cNvPr>
          <p:cNvSpPr txBox="1"/>
          <p:nvPr/>
        </p:nvSpPr>
        <p:spPr>
          <a:xfrm>
            <a:off x="691014" y="2364755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만들기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로더에 대한 몇 가지 매개변수를 정의합니다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4011364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개발할 때 검증 분할을 사용하는 것이 좋습니다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훈련에 이미지의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사용하고 검증에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4479454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tf.keras.preprocessing.image_dataset_from_directory(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data_dir,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validation_split=0.2,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subset="training",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seed=123,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image_size=(img_height, img_width),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batch_size=batch_size)</a:t>
            </a:r>
          </a:p>
        </p:txBody>
      </p:sp>
    </p:spTree>
    <p:extLst>
      <p:ext uri="{BB962C8B-B14F-4D97-AF65-F5344CB8AC3E}">
        <p14:creationId xmlns:p14="http://schemas.microsoft.com/office/powerpoint/2010/main" val="9069678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980691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tf.keras.preprocessing.image_dataset_from_directory(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data_dir,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validation_split=0.2,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subset="validation",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seed=123,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image_size=(img_height, img_width),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batch_size=batch_size)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2586327"/>
            <a:ext cx="8885256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데이터세트의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class_names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속성에서 클래스 이름을 찾을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이들 클래스 이름은 알파벳 순서의 디렉토리 이름에 해당합니다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3345364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train_ds.class_names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380168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시각화하기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데이터세트의 처음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이미지는 다음과 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C74EC1-9ACE-497D-9147-1E1C01A76000}"/>
              </a:ext>
            </a:extLst>
          </p:cNvPr>
          <p:cNvSpPr/>
          <p:nvPr/>
        </p:nvSpPr>
        <p:spPr>
          <a:xfrm>
            <a:off x="819829" y="4562866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images, labels in train_ds.take(1):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plt.imshow(images[i].numpy().astype("uint8"))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plt.title(class_names[labels[i]])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plt.axis("off")</a:t>
            </a:r>
          </a:p>
        </p:txBody>
      </p:sp>
    </p:spTree>
    <p:extLst>
      <p:ext uri="{BB962C8B-B14F-4D97-AF65-F5344CB8AC3E}">
        <p14:creationId xmlns:p14="http://schemas.microsoft.com/office/powerpoint/2010/main" val="39987958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965338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잠시 후에 이들 데이터세트를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model.fit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전달하여 모델을 훈련하겠습니다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데이터세트를 수동으로 반복하고 이미지 배치를 검색할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151655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image_batch, labels_batch in train_ds: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print(image_batch.shape)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print(labels_batch.shape)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break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2738837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image_batch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(32, 180, 180, 3)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형상의 텐서이며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180x180x3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 묶음으로 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차원은 색상 채널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나타냄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label_batch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형상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(32,)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텐서이며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이미지에 해당하는 레이블입니다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image_batch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labels_batch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.numpy()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호출하여 이를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numpy.ndarray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FB750-2132-45B1-B1BF-365F746D775A}"/>
              </a:ext>
            </a:extLst>
          </p:cNvPr>
          <p:cNvSpPr txBox="1"/>
          <p:nvPr/>
        </p:nvSpPr>
        <p:spPr>
          <a:xfrm>
            <a:off x="691014" y="3878869"/>
            <a:ext cx="888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높이도록 데이터세트 구성하기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버퍼링된 프리페치를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I/O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차단하지 않고 디스크에서 데이터를 생성할 수 있도록 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로드할 때 다음 두 가지 중요한 메서드를 사용해야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Dataset.cache()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동안 디스크에서 이미지를 로드한 후 이미지를 메모리에 유지합니다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모델을 훈련하는 동안 데이터세트가 병목 상태가 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데이터세트가 너무 커서 메모리에 맞지 않는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메서드를 사용하여 성능이 높은 온디스크 캐시를 생성할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Dataset.prefetch()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훈련 중에 데이터 전처리 및 모델 실행과 겹칩니다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96603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1047481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AUTOTUNE = tf.data.experimental.AUTOTUNE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train_ds.cache().shuffle(1000).prefetch(buffer_size=AUTOTUNE)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val_ds.cache().prefetch(buffer_size=AUTOTUNE)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229944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표준화하기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값은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 255]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신경망에는 이상적이지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입력 값을 작게 만들어야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Rescaling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사용하여 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 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있도록 표준화합니다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FB750-2132-45B1-B1BF-365F746D775A}"/>
              </a:ext>
            </a:extLst>
          </p:cNvPr>
          <p:cNvSpPr txBox="1"/>
          <p:nvPr/>
        </p:nvSpPr>
        <p:spPr>
          <a:xfrm>
            <a:off x="691014" y="387886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레이어를 사용하는 방법에는 두 가지가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호출하여 데이터세트에 레이어를 적용할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7E7AA-AD0E-4615-98F9-097811CE724D}"/>
              </a:ext>
            </a:extLst>
          </p:cNvPr>
          <p:cNvSpPr/>
          <p:nvPr/>
        </p:nvSpPr>
        <p:spPr>
          <a:xfrm>
            <a:off x="819829" y="3315111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normalization_layer = layers.experimental.preprocessing.Rescaling(1./255)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423006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normalized_ds = train_ds.map(lambda x, y: (normalization_layer(x), y))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image_batch, labels_batch = next(iter(normalized_ds))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first_image = image_batch[0]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Notice the pixels values are now in `[0,1]`.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print(np.min(first_image), np.max(first_image))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656630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모델 정의 내에 레이어를 포함하여 배포를 단순화할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두 번째 접근법을 사용할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image_dataset_from_directory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image_size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인수를 사용하여 이미지 크기를 조정했습니다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크기 조정 논리를 포함하려면 크기 조정 레이어를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6854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1028785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각각에 최대 풀 레이어가 있는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컨볼루션 블록으로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위에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함수에 의해 활성화되는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단위가 있는 완전히 연결된 레이어가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높은 정확성을 고려해 조정되지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튜토리얼의 목표는 표준적인 접근법을 보여주는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1843116"/>
            <a:ext cx="8756439" cy="33239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num_classes = 5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layers.experimental.preprocessing.Rescaling(1./255, input_shape=(img_height, img_width, 3)),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441187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optimizers.Adam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 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losses.SparseCategoricalCrossentropy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선택합니다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훈련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훈련 및 검증 정확성을 보려면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인수를 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3346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103559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190826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요약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summary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사용하여 네트워크의 모든 레이어를 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2739260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78D09D-2E92-46CA-B94C-ED97273DA0D7}"/>
              </a:ext>
            </a:extLst>
          </p:cNvPr>
          <p:cNvSpPr/>
          <p:nvPr/>
        </p:nvSpPr>
        <p:spPr>
          <a:xfrm>
            <a:off x="819827" y="3121223"/>
            <a:ext cx="8756439" cy="3539430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rescaling_1 (Rescaling)      (None, 180, 180, 3)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180, 180, 16)      448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90, 90, 16)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90, 90, 32)        4640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45, 45, 32)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45, 45, 64)        18496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max_pooling2d_2 (MaxPooling2 (None, 22, 22, 64)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30976)     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128)               3965056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5)                 645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Total params: 3,989,285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Trainable params: 3,989,285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460548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78D09D-2E92-46CA-B94C-ED97273DA0D7}"/>
              </a:ext>
            </a:extLst>
          </p:cNvPr>
          <p:cNvSpPr/>
          <p:nvPr/>
        </p:nvSpPr>
        <p:spPr>
          <a:xfrm>
            <a:off x="842275" y="1066793"/>
            <a:ext cx="8756439" cy="4832092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rescaling_1 (Rescaling)      (None, 180, 180, 3)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180, 180, 16)      448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90, 90, 16)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90, 90, 32)        4640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45, 45, 32)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45, 45, 64)        18496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max_pooling2d_2 (MaxPooling2 (None, 22, 22, 64)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30976)     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128)               3965056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5)                 645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Total params: 3,989,285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Trainable params: 3,989,285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5367914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940422"/>
            <a:ext cx="888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314216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epochs=10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711442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940422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결과 시각화하기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및 검증 세트에 대한 손실과 정확성 플롯을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771418"/>
            <a:ext cx="875643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loss=history.history['loss']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val_loss=history.history['val_loss']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epochs_range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4279891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738073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플롯에서 볼 수 있듯이 훈련 정확성과 검증 정확성은 큰 차이가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검증 세트에서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정확성까지만 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무엇이 잘못되었는지 살펴보고 모델의 전반적인 성능을 향상해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3316" name="Picture 4" descr="png">
            <a:extLst>
              <a:ext uri="{FF2B5EF4-FFF2-40B4-BE49-F238E27FC236}">
                <a16:creationId xmlns:a16="http://schemas.microsoft.com/office/drawing/2014/main" id="{CFF952BB-B391-44DD-BC42-11BE3D2E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955343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21622" y="3090200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37572" y="1100760"/>
            <a:ext cx="888525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플롯에서 훈련 정확성은 시간이 지남에 따라 선형적으로 증가하는 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정확성은 훈련 과정에서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벗어나지 못합니다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훈련 정확성과 검증 정확성 간의 정확성 차이가 상당한데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과대적합의 징후입니다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예제가 적을 때 모델은 새로운 예제에서 모델의 성능에 부정적인 영향을 미치는 정도까지 훈련 예제의 노이즈나 원치 않는 세부까지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현상을 과대적합이라고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모델이 새 데이터세트에서 일반화하는 데 어려움이 있음을 의미합니다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과정에서 과대적합을 막는 여러 가지 방법들이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데이터 증강을 사용하고 모델에 드롭아웃을 추가합니다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과대적합은 일반적으로 훈련 예제가 적을 때 발생합니다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증강한 다음 믿을 수 있는 이미지를 생성하는 임의 변환을 사용하는 방법으로 기존 예제에서 추가 훈련 데이터를 생성하는 접근법을 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모델이 데이터의 더 많은 측면을 파악하게 되므로 일반화가 더 쉬워집니다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실험적인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사용하여 데이터 증강을 구현합니다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이들 레이어는 다른 레이어와 마찬가지로 모델 내에 포함될 수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실행됩니다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121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3623675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 이미지에 데이터 증강을 여러 번 적용하여 몇 가지 증강된 예제가 어떻게 보이는지 시각화하겠습니다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106398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data_augmentation = keras.Sequential(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layers.experimental.preprocessing.RandomFlip("horizontal",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input_shape=(img_height,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     img_width,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     3)),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layers.experimental.preprocessing.RandomRotation(0.1),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layers.experimental.preprocessing.RandomZoom(0.1),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3929964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images, _ in train_ds.take(1):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augmented_images = data_augmentation(images)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plt.imshow(augmented_images[0].numpy().astype("uint8"))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plt.axis("off")</a:t>
            </a:r>
          </a:p>
        </p:txBody>
      </p:sp>
    </p:spTree>
    <p:extLst>
      <p:ext uri="{BB962C8B-B14F-4D97-AF65-F5344CB8AC3E}">
        <p14:creationId xmlns:p14="http://schemas.microsoft.com/office/powerpoint/2010/main" val="70377121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1135783"/>
            <a:ext cx="8885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과대적합을 줄이는 또 다른 기술은 정규화의 한 형태인 드롭아웃을 네트워크에 도입하는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 레이어에 적용하면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프로세스 중에 레이어에서 여러 출력 단위가 무작위로 드롭아웃됩니다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0.1, 0.2, 0.4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형식으로 소수를 입력 값으로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적용된 레이어에서 출력 단위의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10%, 20%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임의로 제거하는 것을 의미합니다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layers.Dropout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신경망을 생성한 다음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증강 이미지를 사용하여 훈련해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3270885"/>
            <a:ext cx="8756439" cy="310854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data_augmentation,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layers.Dropout(0.2),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798301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1135783"/>
            <a:ext cx="888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 및 훈련하기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162020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15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9149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결과 시각화하기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드롭아웃을 적용한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이전보다 과대적합이 줄어들고 훈련 및 검증 정확성이 더 가깝게 조정됩니다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1822092"/>
            <a:ext cx="875643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epochs_range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3025069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pic>
        <p:nvPicPr>
          <p:cNvPr id="23554" name="Picture 2" descr="png">
            <a:extLst>
              <a:ext uri="{FF2B5EF4-FFF2-40B4-BE49-F238E27FC236}">
                <a16:creationId xmlns:a16="http://schemas.microsoft.com/office/drawing/2014/main" id="{9A282FE9-A15E-4B34-8ABC-A9AFD43E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69" y="1394732"/>
            <a:ext cx="46672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683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데이터로 예측하기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훈련 또는 검증 세트에 포함되지 않은 이미지를 분류해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 레이어는 추론 시 비활성화됩니다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2403986"/>
            <a:ext cx="8756439" cy="39703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sunflower_url = "https://storage.googleapis.com/download.tensorflow.org/example_images/592px-Red_sunflower.jpg"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sunflower_path = tf.keras.utils.get_file('Red_sunflower', origin=sunflower_url)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 = keras.preprocessing.image.load_img(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sunflower_path, target_size=(img_height, img_width)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img_array = keras.preprocessing.image.img_to_array(img)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img_array = tf.expand_dims(img_array, 0) # Create a batch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 = model.predict(img_array)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score = tf.nn.softmax(predictions[0])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"This image most likely belongs to {} with a {:.2f} percent confidence."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.format(class_names[np.argmax(score)], 100 * np.max(score))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6350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3628836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학습된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ConvNet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이용한 전이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네트워크에서 전이 학습을 사용하여 고양이와 개의 이미지를 분류하는 방법을 배우게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모델은 이전에 대규모 데이터셋에서 훈련된 저장된 네트워크로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대규모 이미지 분류 작업에서 훈련된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그대로 사용하거나 전이 학습을 사용하여 이 모델을 주어진 작업으로 사용자 정의하세요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분류를 위한 전이 학습을 직관적인 시각에서 바라보면 모델이 충분히 크고 일반적인 데이터 집합에서 훈련된다면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사실상 시각 세계의 일반적인 모델로서 기능할 것이라는 점입니다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대규모 데이터셋에서 대규모 모델을 교육하여 처음부터 시작할 필요 없이 이러한 학습된 특징 맵을 활용할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사용자 정의하는 두 가지 방법을 시도 해보겠습니다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.: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추출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 샘플에서 의미 있는 형상을 추출하기 위해 이전 네트워크에서 학습한 표현을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 위에 처음부터 교육할 새 분류기를 추가하기만 하면 이전에 데이터셋으로 학습한 특징 맵의 용도를 재사용할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 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모델을 재훈련시킬 필요는 없습니다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컨볼루션 네트워크에는 그림 분류에 일반적으로 유용한 기능이 이미 포함되어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사전 훈련된 모델의 최종 분류 부분은 기존의 분류 작업에 따라 다르며 이후에 모델이 훈련된 클래스 집합에 따라 다릅니다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고정된 기본 모델의 일부 최상위 층을 고정 해제하고 새로 추가 된 분류기 층과 기본 모델의 마지막 층을 함께 훈련시킵니다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기본 모델에서 고차원 특징 표현을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특정 작업에 보다 관련성이 있도록 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2793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학습된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ConvNet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이용한 전이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278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기계 학습 일련의 과정을 진행합니다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검사 및 이해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파이프 라인 빌드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 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작성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기본 모델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사전 훈련된 가중치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적재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층을 맨 위에 쌓기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평가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7" y="4066542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__future__ import absolute_import, division, print_function, unicode_literals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keras = tf.keras</a:t>
            </a:r>
          </a:p>
        </p:txBody>
      </p:sp>
    </p:spTree>
    <p:extLst>
      <p:ext uri="{BB962C8B-B14F-4D97-AF65-F5344CB8AC3E}">
        <p14:creationId xmlns:p14="http://schemas.microsoft.com/office/powerpoint/2010/main" val="203874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39504" y="6051838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204910" y="297371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21599" y="297371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38288" y="2973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204910" y="339040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21599" y="339039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38288" y="3390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204909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21599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38288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다운로드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고양이와 개의 데이터셋을 가져오기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 이용합니다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tfds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패키지는 미리 정의 된 데이터를 가져오는 가장 쉬운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본인 만의 데이터가 있고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 패키지를 이용해 데이터를 가져오려는 경우 이미지 데이터 가져오기를 확인하세요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7" y="245149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tfds.disable_progress_bar()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3175402"/>
            <a:ext cx="8885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tfds.load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데이터를 다운로드 및 캐시하고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오브젝트를 리턴합니다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객체는 데이터를 조작하고 모델에 파이프하는 강력하고 효율적인 방법을 제공합니다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"cats_vs_dogs"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표준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splits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기능을 정의하지 않으므로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subsplit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기능을 사용하여 각각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80%, 10%, 10%(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데이터로 나눕니다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4428735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(raw_train, raw_validation, raw_test),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'cats_vs_dogs',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57261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객체에는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쌍으로 이루어져 있습니다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이미지는 가변적인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shape, 3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채널로 구성되며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레이블은 스칼라로 구성됩니다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6" y="1563057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print(raw_train)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print(raw_validation)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print(raw_test)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249257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훈련용 데이터셋에서 처음 두 개의 이미지 및 레이블을 보여줍니다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2861186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get_label_name = metadata.features['label'].int2str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image, label in raw_train.take(2):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plt.title(get_label_name(label))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AA341-43B0-47A3-886D-0394B52A8198}"/>
              </a:ext>
            </a:extLst>
          </p:cNvPr>
          <p:cNvSpPr txBox="1"/>
          <p:nvPr/>
        </p:nvSpPr>
        <p:spPr>
          <a:xfrm>
            <a:off x="819827" y="4464343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포맷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모듈을 사용하여 이미지를 포맷하세요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고정 된 입력 크기로 조정하고 입력 채널의 크기를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범위로 조정하세요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208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6" y="1093979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IMG_SIZE = 160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이미지는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160x160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으로 크기가 조정됩니다</a:t>
            </a:r>
          </a:p>
          <a:p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format_example(image, 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tf.cast(image, tf.float32)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(image/127.5) - 1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tf.image.resize(image, (IMG_SIZE, IMG_SIZE))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2789455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map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데이터셋의 각 항목에 이 함수를 적용하세요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3158070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 = raw_train.map(format_example)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 = raw_validation.map(format_example)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 = raw_test.map(format_example)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AA341-43B0-47A3-886D-0394B52A8198}"/>
              </a:ext>
            </a:extLst>
          </p:cNvPr>
          <p:cNvSpPr txBox="1"/>
          <p:nvPr/>
        </p:nvSpPr>
        <p:spPr>
          <a:xfrm>
            <a:off x="819826" y="3994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데이터를 섞고 일괄 처리하세요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B1D588-3C2C-4AB9-936C-C6BCAEBD87E0}"/>
              </a:ext>
            </a:extLst>
          </p:cNvPr>
          <p:cNvSpPr/>
          <p:nvPr/>
        </p:nvSpPr>
        <p:spPr>
          <a:xfrm>
            <a:off x="819826" y="4302265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SHUFFLE_BUFFER_SIZE = 1000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4887020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train_batches = train.shuffle(SHUFFLE_BUFFER_SIZE).batch(BATCH_SIZE)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validation_batches = validation.batch(BATCH_SIZE)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test_batches = test.batch(BATCH_SIZE)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7A882-3C91-4EC3-BD1E-6B010D099805}"/>
              </a:ext>
            </a:extLst>
          </p:cNvPr>
          <p:cNvSpPr/>
          <p:nvPr/>
        </p:nvSpPr>
        <p:spPr>
          <a:xfrm>
            <a:off x="819824" y="5722721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image_batch, label_batch in train_batches.take(1):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pass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image_batch.shape</a:t>
            </a:r>
          </a:p>
        </p:txBody>
      </p:sp>
    </p:spTree>
    <p:extLst>
      <p:ext uri="{BB962C8B-B14F-4D97-AF65-F5344CB8AC3E}">
        <p14:creationId xmlns:p14="http://schemas.microsoft.com/office/powerpoint/2010/main" val="18264486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훈련된 컨볼루션 네트워크로부터 기본 모델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Google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개발한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모델로부터 기본 모델을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1.4M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클래스로 구성된 대규모 데이터셋인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데이터셋를 사용해 사전 훈련된 모델입니다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잭프루트 및 주사기와 같은 다양한 범주의 연구용 훈련 데이터셋입니다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지식 기반은 특정 데이터셋에서 고양이와 개를 분류하는데 도움이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기능 추출에 사용할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선택 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최근의 분류 층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맨 위층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머신 러닝 모델 다이어그램은 아래에서 위로 이동하므로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유용하지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하기 전에 맨 아래 층을 가지고 진행하겠습니다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층을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층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층은 맨 위층보다 일반성을 유지합니다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훈련된 가중치가 저장된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인스턴스화 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** include_top = False **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지정하면 맨 위에 분류 층이 포함되지 않은 네트워크를 로드하므로 특징 추출에 이상적입니다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3586668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IMG_SHAPE = (IMG_SIZE, IMG_SIZE, 3)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사전 훈련된 모델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 V2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에서 기본 모델을 생성합니다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 = tf.keras.applications.MobileNetV2(input_shape=IMG_SHAPE,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include_top=False,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weights='imagenet')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518774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특징 추출기는 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160x160x3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5x5x1280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특징 블록으로 변환합니다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배치 예제에서 수행하는 작업을 확인하세요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5710967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 = base_model(image_batch)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print(feature_batch.shape)</a:t>
            </a:r>
          </a:p>
        </p:txBody>
      </p:sp>
    </p:spTree>
    <p:extLst>
      <p:ext uri="{BB962C8B-B14F-4D97-AF65-F5344CB8AC3E}">
        <p14:creationId xmlns:p14="http://schemas.microsoft.com/office/powerpoint/2010/main" val="175656940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단계에서는 이전 단계에서 작성된 컨벌루션 베이스 모델을 동결하고 특징 추출기로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그 위에 분류기를 추가하고 최상위 분류기를 훈련시킵니다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컨볼루션 베이스 모델 고정하기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컴파일하고 훈련시키기 전에 컨볼루션 베이스 모델을 고정 시키는 것이 중요합니다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(layer.trainable = False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설정하여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훈련 중 지정된 층의 가중치가 업데이트되지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MobileNet V2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많은 층이 있으므로 전체 모델의 훈련 가능한 플래그를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False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설정하면 모든 층이 고정됩니다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2927587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base_model.trainable = False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기본 모델 아키텍처를 살펴봅니다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base_model.summary()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4136778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층을 맨 위에 추가하기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블록에서 예측을 하기위해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tf.keras.layers.GlobalAveragePooling2D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사용하여 특징을 이미지 한개 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요소 벡터로 변환하여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 위치에 대한 평균을 구하세요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5235952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global_average_layer = tf.keras.layers.GlobalAveragePooling2D()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feature_batch_average = global_average_layer(feature_batch)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print(feature_batch_average.shape)</a:t>
            </a:r>
          </a:p>
        </p:txBody>
      </p:sp>
    </p:spTree>
    <p:extLst>
      <p:ext uri="{BB962C8B-B14F-4D97-AF65-F5344CB8AC3E}">
        <p14:creationId xmlns:p14="http://schemas.microsoft.com/office/powerpoint/2010/main" val="39910094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tf.keras.layers.Dense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사용하여 특징을 이미지당 단일 예측으로 변환하세요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예측은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원시 예측 값으로 취급되므로 활성화 함수가 필요하지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예측하고 음수는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예측합니다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1627234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prediction_layer = keras.layers.Dense(1)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prediction_batch = prediction_layer(feature_batch_average)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print(prediction_batch.shape)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2587043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tf.keras.Sequential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특징 추출기와 이 두 층을 쌓으세요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2920251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base_model,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global_average_layer,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prediction_layer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4214486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학습하기 전에 모델을 컴파일해야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개의 클래스가 있으므로 모델이 선형 출력을 제공하므로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from_logits = True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함께 이진 교차 엔트로피 손실을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5253284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base_learning_rate = 0.0001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model.compile(optimizer=tf.keras.optimizers.RMSprop(lr=base_learning_rate),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loss=tf.keras.losses.BinaryCrossentropy(from_logits=True),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8367785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978627"/>
            <a:ext cx="8756439" cy="3108543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mobilenetv2_1.00_160 (Functi (None, 5, 5, 1280)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global_average_pooling2d (Gl (None, 1280)              0   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1)                 1281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2,259,265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1,281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2,257,984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4214486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2.5M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매개 변수는 고정되어 있지만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1.2K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이것들은 두 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가중치와 바이어스로 나뉩니다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4855459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len(model.trainable_variables)</a:t>
            </a:r>
          </a:p>
        </p:txBody>
      </p:sp>
    </p:spTree>
    <p:extLst>
      <p:ext uri="{BB962C8B-B14F-4D97-AF65-F5344CB8AC3E}">
        <p14:creationId xmlns:p14="http://schemas.microsoft.com/office/powerpoint/2010/main" val="22642360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1031883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 epochs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만큼 훈련 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~96%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1957865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initial_epochs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validation_steps=20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loss0,accuracy0 = model.evaluate(validation_batches, steps = validation_steps)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9CA85-159C-49AA-BFD9-36D4CCC9EABC}"/>
              </a:ext>
            </a:extLst>
          </p:cNvPr>
          <p:cNvSpPr/>
          <p:nvPr/>
        </p:nvSpPr>
        <p:spPr>
          <a:xfrm>
            <a:off x="819823" y="306851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 loss: 0.82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 accuracy: 0.52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E9B77D-8458-4F03-ABE5-8D1E5CE4EA5F}"/>
              </a:ext>
            </a:extLst>
          </p:cNvPr>
          <p:cNvSpPr/>
          <p:nvPr/>
        </p:nvSpPr>
        <p:spPr>
          <a:xfrm>
            <a:off x="819822" y="3748274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model.fit(train_batches,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epochs=initial_epochs,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validation_data=validation_batches)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4648F-5706-4FAD-967F-B3C29F95B894}"/>
              </a:ext>
            </a:extLst>
          </p:cNvPr>
          <p:cNvSpPr txBox="1"/>
          <p:nvPr/>
        </p:nvSpPr>
        <p:spPr>
          <a:xfrm>
            <a:off x="819822" y="4769242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곡선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모델을 고정된 특징 추출기로 사용했을 때의 학습 및 검증 정확도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손실의 학습 곡선을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7933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1067215"/>
            <a:ext cx="875643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plt.ylim([min(plt.ylim()),1])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plt.ylabel('Cross Entropy')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plt.ylim([0,1.0])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39847323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pic>
        <p:nvPicPr>
          <p:cNvPr id="33794" name="Picture 2" descr="png">
            <a:extLst>
              <a:ext uri="{FF2B5EF4-FFF2-40B4-BE49-F238E27FC236}">
                <a16:creationId xmlns:a16="http://schemas.microsoft.com/office/drawing/2014/main" id="{DBDD3C43-AB42-4DC8-84EE-4769217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6800"/>
            <a:ext cx="4800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1A86C2-5A51-4B21-946A-08237121DCC4}"/>
              </a:ext>
            </a:extLst>
          </p:cNvPr>
          <p:cNvSpPr txBox="1"/>
          <p:nvPr/>
        </p:nvSpPr>
        <p:spPr>
          <a:xfrm>
            <a:off x="777072" y="598052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지표가 한 에포크 동안의 평균을 평가하는 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유효성 검사 지표는 에포크 이후에 평가하므로 유효성 검사 지표는 약간 더 많이 훈련 된 모델을 볼 수 있기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69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32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 추출 실험에서는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모델을 기반으로 몇 개의 층 만 학습했습니다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네트워크의 가중치는 훈련 중에 업데이트 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더욱 향상시키는 한 가지 방법은 추가 한 분류기의 훈련과 함께 사전 훈련된 모델의 최상위 레이어 가중치를 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통해 가중치는 일반적인 특징 맵에서 개별 데이터셋과 관련된 특징으로 조정됩니다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전체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아닌 소수의 최상위 층을 미세 조정해야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컨볼루션 네트워크에서 층이 높을수록 층이 더 전문화됩니다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처음 몇 층은 거의 모든 유형의 이미지로 일반화되는 매우 간단하고 일반적인 특징을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높은 수준으로 올라가면 훈련에 사용된 데이터 세트에 맞춰 특징이 점점 더 구체화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조정의 목표는 이러한 전문화된 특징이 일반적인 학습을 덮어쓰지 않고 새 데이터셋에 맞춰 잘 동작 수 있도록 조정하는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최상위 층 고정 해제하기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base_model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해제하고 맨 아래 층을 훈련 할 수 없도록 설정하면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모델을 다시 컴파일하고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변경 사항을 적용하기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다시 시작해야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16986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1806CE-C852-4B7D-BA1B-2EA094BEABCD}"/>
              </a:ext>
            </a:extLst>
          </p:cNvPr>
          <p:cNvSpPr/>
          <p:nvPr/>
        </p:nvSpPr>
        <p:spPr>
          <a:xfrm>
            <a:off x="819823" y="106721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base_model.trainable = True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기본 모델에 몇 개의 층이 있는지 확인 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print("Number of layers in the base model: ", len(base_model.layers))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해당 층 이후부터 미세 조정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fine_tune_at = 100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`fine_tune_at`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층 이전의 모든 층을 고정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layer in base_model.layers[:fine_tune_at]: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layer.trainable =  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31D2D-2407-4F9B-A0C4-E14C37491E1F}"/>
              </a:ext>
            </a:extLst>
          </p:cNvPr>
          <p:cNvSpPr txBox="1"/>
          <p:nvPr/>
        </p:nvSpPr>
        <p:spPr>
          <a:xfrm>
            <a:off x="777072" y="3807336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훨씬 더 낮은 학습 비율로 모델 컴파일합니다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4689189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model.compile(loss=tf.keras.losses.BinaryCrossentropy(from_logits=True),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optimizer = tf.keras.optimizers.RMSprop(lr=base_learning_rate/10),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30142358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1806CE-C852-4B7D-BA1B-2EA094BEABCD}"/>
              </a:ext>
            </a:extLst>
          </p:cNvPr>
          <p:cNvSpPr/>
          <p:nvPr/>
        </p:nvSpPr>
        <p:spPr>
          <a:xfrm>
            <a:off x="819823" y="1067215"/>
            <a:ext cx="8756439" cy="3108543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mobilenetv2_1.00_160 (Functi (None, 5, 5, 1280)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global_average_pooling2d (Gl (None, 1280)              0   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1)                 1281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2,259,265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1,862,721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396,544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4303240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len(model.trainable_variables)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5089875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 계속하기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 수렴 상태로 훈련된 경우에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단계는 정확도를 몇 퍼센트 포인트 향상시킵니다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831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122157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fine_tune_epochs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total_epochs =  initial_epochs + fine_tune_epochs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history_fine = model.fit(train_batches,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epochs=total_epochs,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initial_epoch =  history.epoch[-1],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validation_data=validation_batches)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3076995"/>
            <a:ext cx="88852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모델의 마지막 몇 층을 미세 조정하고 그 위의 분류기를 훈련할 때의 학습 및 검증 정확도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손실의 학습 곡선을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손실은 훈련 손실보다 훨씬 높으므로 약간의 과적합이 나올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훈련용 데이터셋이 상대적으로 작고 원래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데이터셋과 유사하기 때문에 약간의 과적합이 발생할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 후 모델은 거의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98%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정확도에 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473898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+= history_fine.history['accuracy']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+= history_fine.history['val_accuracy']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+= history_fine.history['loss']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+= history_fine.history['val_loss']</a:t>
            </a:r>
          </a:p>
        </p:txBody>
      </p:sp>
    </p:spTree>
    <p:extLst>
      <p:ext uri="{BB962C8B-B14F-4D97-AF65-F5344CB8AC3E}">
        <p14:creationId xmlns:p14="http://schemas.microsoft.com/office/powerpoint/2010/main" val="82384547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1221577"/>
            <a:ext cx="8756439" cy="440120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plt.ylim([0.8, 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plt.plot([initial_epochs-1,initial_epochs-1],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plt.ylim(), label='Start Fine Tuning')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 1.0])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plt.plot([initial_epochs-1,initial_epochs-1],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plt.ylim(), label='Start Fine Tuning')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9006232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pic>
        <p:nvPicPr>
          <p:cNvPr id="38914" name="Picture 2" descr="png">
            <a:extLst>
              <a:ext uri="{FF2B5EF4-FFF2-40B4-BE49-F238E27FC236}">
                <a16:creationId xmlns:a16="http://schemas.microsoft.com/office/drawing/2014/main" id="{C4C6B63B-8B2B-4D66-ABB8-D7774713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8909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6F2B2-328D-4E54-86AD-DBFAB4BF8AF4}"/>
              </a:ext>
            </a:extLst>
          </p:cNvPr>
          <p:cNvSpPr txBox="1"/>
          <p:nvPr/>
        </p:nvSpPr>
        <p:spPr>
          <a:xfrm>
            <a:off x="777866" y="1331322"/>
            <a:ext cx="8885256" cy="40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요약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추출을 위해 사전 훈련된 모델 사용하기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데이터셋으로 작업 할 때는 동일한 범주의 클래스의 더 큰 데이터셋으로 훈련시킨 사전 학습된 모델의 특징을 활용하는 것이 일반적입니다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인스턴스화하고 완전히 연결된 분류기를 맨 위에 추가하면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되고 분류기의 가중치만 훈련 중에 업데이트됩니다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컨벌루션 베이스 모델은 각 이미지와 관련된 모든 특징을 추출하며 주어진 추출된 특징을 가지고 이미지 클래스를 결정하는 분류기를 훈련합니다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미세 조정하기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더욱 향상시키기 위해 사전 훈련된 모델의 최상위 계층을 미세 조정을 통해 새 데이터셋으로써 재사용 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모델이 주어진 데이터셋에 맞는 상위 레벨의 특징을 학습 할 수 있도록 가중치를 조정합니다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기술은 일반적으로 훈련 데이터셋의 규모가 크고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모델이 사용했던 원래 데이터셋과 매우 유사한 경우에 권장됩니다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56868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1367743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텐서플로 허브와 전이학습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1040368"/>
            <a:ext cx="8885256" cy="269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허브텐서플로 허브는 이 전에 학습된 모델들의 요소들을 공유하는 하나의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학습된 모델들의 검색가능한 리스트에 대한 텐서플로 모듈 허브를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텐서플로 허브를 사용하는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허브를 사용하여 이미지 분류를 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전이학습을 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설치하기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3732652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-U tf-hub-nightly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4172313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matplotlib.pylab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tensorflow_hub as hub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</p:txBody>
      </p:sp>
    </p:spTree>
    <p:extLst>
      <p:ext uri="{BB962C8B-B14F-4D97-AF65-F5344CB8AC3E}">
        <p14:creationId xmlns:p14="http://schemas.microsoft.com/office/powerpoint/2010/main" val="113566780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939428"/>
            <a:ext cx="888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분류기 다운로드하기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이동 네트워크 컴퓨터를 로드하기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hub.module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하나의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감싸기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tf.keras.layers.Lambda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Fthub.dev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텐서플로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버전의 양립 가능한 이미지 분류기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이곳에서 작동할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223635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classifier_url ="https://tfhub.dev/google/tf2-preview/mobilenet_v2/classification/2"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267601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IMAGE_SHAPE = (224, 224)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classifier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hub.KerasLayer(classifier_url, input_shape=IMAGE_SHAPE+(3,))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913ED-5961-4A55-8101-EC7290CC6246}"/>
              </a:ext>
            </a:extLst>
          </p:cNvPr>
          <p:cNvSpPr txBox="1"/>
          <p:nvPr/>
        </p:nvSpPr>
        <p:spPr>
          <a:xfrm>
            <a:off x="777072" y="397745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싱글 이미지 실행시키기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시도하기 위해 싱글 이미지를 다운로드하세요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D9CA91-F85A-45A6-A8AC-B3FC04D97AA8}"/>
              </a:ext>
            </a:extLst>
          </p:cNvPr>
          <p:cNvSpPr/>
          <p:nvPr/>
        </p:nvSpPr>
        <p:spPr>
          <a:xfrm>
            <a:off x="777071" y="4824227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PIL.Image as Image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tf.keras.utils.get_file('image.jpg','https://storage.googleapis.com/download.tensorflow.org/example_images/grace_hopper.jpg')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Image.open(grace_hopper).resize(IMAGE_SHAPE)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</a:t>
            </a:r>
          </a:p>
        </p:txBody>
      </p:sp>
    </p:spTree>
    <p:extLst>
      <p:ext uri="{BB962C8B-B14F-4D97-AF65-F5344CB8AC3E}">
        <p14:creationId xmlns:p14="http://schemas.microsoft.com/office/powerpoint/2010/main" val="318319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01100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04CF7B-F61A-4E2D-886A-5A06F9228E22}"/>
              </a:ext>
            </a:extLst>
          </p:cNvPr>
          <p:cNvGrpSpPr/>
          <p:nvPr/>
        </p:nvGrpSpPr>
        <p:grpSpPr>
          <a:xfrm>
            <a:off x="1791419" y="1422130"/>
            <a:ext cx="956525" cy="956527"/>
            <a:chOff x="-411952" y="1609883"/>
            <a:chExt cx="956525" cy="956527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C336B5F-2F0D-46E5-A616-1C5C5B427B78}"/>
                </a:ext>
              </a:extLst>
            </p:cNvPr>
            <p:cNvSpPr/>
            <p:nvPr/>
          </p:nvSpPr>
          <p:spPr>
            <a:xfrm>
              <a:off x="-411952" y="1609885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0E6CCD2-402E-4014-A1BC-80DA8FA9D077}"/>
                </a:ext>
              </a:extLst>
            </p:cNvPr>
            <p:cNvSpPr/>
            <p:nvPr/>
          </p:nvSpPr>
          <p:spPr>
            <a:xfrm>
              <a:off x="-93110" y="160988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E8EDAFE-4B85-43E5-9C67-0A1DA8BB7785}"/>
                </a:ext>
              </a:extLst>
            </p:cNvPr>
            <p:cNvSpPr/>
            <p:nvPr/>
          </p:nvSpPr>
          <p:spPr>
            <a:xfrm>
              <a:off x="225731" y="1609883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F74204F-B585-4A97-BB6E-4B686AEE9685}"/>
                </a:ext>
              </a:extLst>
            </p:cNvPr>
            <p:cNvSpPr/>
            <p:nvPr/>
          </p:nvSpPr>
          <p:spPr>
            <a:xfrm>
              <a:off x="-411952" y="192872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0E01FF6-92A9-40EF-9880-F6CB47767EBF}"/>
                </a:ext>
              </a:extLst>
            </p:cNvPr>
            <p:cNvSpPr/>
            <p:nvPr/>
          </p:nvSpPr>
          <p:spPr>
            <a:xfrm>
              <a:off x="-93110" y="1928726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243B1BD-D224-4513-9B34-ECB695718975}"/>
                </a:ext>
              </a:extLst>
            </p:cNvPr>
            <p:cNvSpPr/>
            <p:nvPr/>
          </p:nvSpPr>
          <p:spPr>
            <a:xfrm>
              <a:off x="225731" y="192872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8EFC2549-613E-4C74-B934-64FDACBC3F30}"/>
                </a:ext>
              </a:extLst>
            </p:cNvPr>
            <p:cNvSpPr/>
            <p:nvPr/>
          </p:nvSpPr>
          <p:spPr>
            <a:xfrm>
              <a:off x="-411952" y="2247568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E522A9A-F5E3-4F22-8BDF-9CEF28532ECC}"/>
                </a:ext>
              </a:extLst>
            </p:cNvPr>
            <p:cNvSpPr/>
            <p:nvPr/>
          </p:nvSpPr>
          <p:spPr>
            <a:xfrm>
              <a:off x="-93110" y="224756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764908B-2D44-400A-BC04-13CE3D4B47D2}"/>
                </a:ext>
              </a:extLst>
            </p:cNvPr>
            <p:cNvSpPr/>
            <p:nvPr/>
          </p:nvSpPr>
          <p:spPr>
            <a:xfrm>
              <a:off x="225731" y="2247567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E1915C-4B36-45F4-8226-950C24C6BC58}"/>
              </a:ext>
            </a:extLst>
          </p:cNvPr>
          <p:cNvGrpSpPr/>
          <p:nvPr/>
        </p:nvGrpSpPr>
        <p:grpSpPr>
          <a:xfrm>
            <a:off x="1791419" y="3101143"/>
            <a:ext cx="956525" cy="956527"/>
            <a:chOff x="3653128" y="2915570"/>
            <a:chExt cx="956525" cy="956527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F93648F-017C-485E-A60D-1F11058A29E6}"/>
                </a:ext>
              </a:extLst>
            </p:cNvPr>
            <p:cNvSpPr/>
            <p:nvPr/>
          </p:nvSpPr>
          <p:spPr>
            <a:xfrm>
              <a:off x="3653128" y="291557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6E73B93-E06C-442B-BE03-67CAA4D5E4B7}"/>
                </a:ext>
              </a:extLst>
            </p:cNvPr>
            <p:cNvSpPr/>
            <p:nvPr/>
          </p:nvSpPr>
          <p:spPr>
            <a:xfrm>
              <a:off x="3971970" y="2915571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FF392CB-C423-4C45-BCEE-7539CA5F55D8}"/>
                </a:ext>
              </a:extLst>
            </p:cNvPr>
            <p:cNvSpPr/>
            <p:nvPr/>
          </p:nvSpPr>
          <p:spPr>
            <a:xfrm>
              <a:off x="4290811" y="2915570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02FC6D-F9D5-4E61-AA64-FF49D6710798}"/>
                </a:ext>
              </a:extLst>
            </p:cNvPr>
            <p:cNvSpPr/>
            <p:nvPr/>
          </p:nvSpPr>
          <p:spPr>
            <a:xfrm>
              <a:off x="3653128" y="3234413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EB424E6-3BE7-4A5C-BB44-D1DAF7BAA08E}"/>
                </a:ext>
              </a:extLst>
            </p:cNvPr>
            <p:cNvSpPr/>
            <p:nvPr/>
          </p:nvSpPr>
          <p:spPr>
            <a:xfrm>
              <a:off x="3971970" y="3234413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DA0FD24-0F04-4FB8-80C3-73ADD0F1F1EB}"/>
                </a:ext>
              </a:extLst>
            </p:cNvPr>
            <p:cNvSpPr/>
            <p:nvPr/>
          </p:nvSpPr>
          <p:spPr>
            <a:xfrm>
              <a:off x="4290811" y="3234412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15D888B-6B08-43FF-B2D7-CF9B2DDF175E}"/>
                </a:ext>
              </a:extLst>
            </p:cNvPr>
            <p:cNvSpPr/>
            <p:nvPr/>
          </p:nvSpPr>
          <p:spPr>
            <a:xfrm>
              <a:off x="3653128" y="3553255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316F4D1-AA32-4CBB-B744-2E92360A239B}"/>
                </a:ext>
              </a:extLst>
            </p:cNvPr>
            <p:cNvSpPr/>
            <p:nvPr/>
          </p:nvSpPr>
          <p:spPr>
            <a:xfrm>
              <a:off x="3971970" y="3553254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D3AAE08-C738-407F-8CF0-B933DC95019A}"/>
                </a:ext>
              </a:extLst>
            </p:cNvPr>
            <p:cNvSpPr/>
            <p:nvPr/>
          </p:nvSpPr>
          <p:spPr>
            <a:xfrm>
              <a:off x="4290811" y="355325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E08A59-018E-43E3-8391-0E4054437DCE}"/>
              </a:ext>
            </a:extLst>
          </p:cNvPr>
          <p:cNvGrpSpPr/>
          <p:nvPr/>
        </p:nvGrpSpPr>
        <p:grpSpPr>
          <a:xfrm>
            <a:off x="1796198" y="4814197"/>
            <a:ext cx="956525" cy="956527"/>
            <a:chOff x="-275772" y="4315792"/>
            <a:chExt cx="956525" cy="95652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24C7F7B-CFCF-42D1-B13C-ECACB7DB8D6A}"/>
                </a:ext>
              </a:extLst>
            </p:cNvPr>
            <p:cNvSpPr/>
            <p:nvPr/>
          </p:nvSpPr>
          <p:spPr>
            <a:xfrm>
              <a:off x="-275772" y="4315794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153836F-AB2D-474F-A3E4-7F3B92AAE03E}"/>
                </a:ext>
              </a:extLst>
            </p:cNvPr>
            <p:cNvSpPr/>
            <p:nvPr/>
          </p:nvSpPr>
          <p:spPr>
            <a:xfrm>
              <a:off x="43070" y="431579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A76FE2D-E6F4-4972-A128-87D44502E026}"/>
                </a:ext>
              </a:extLst>
            </p:cNvPr>
            <p:cNvSpPr/>
            <p:nvPr/>
          </p:nvSpPr>
          <p:spPr>
            <a:xfrm>
              <a:off x="361911" y="431579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2F1FDC7-BE94-4C5E-A588-686779C35EF3}"/>
                </a:ext>
              </a:extLst>
            </p:cNvPr>
            <p:cNvSpPr/>
            <p:nvPr/>
          </p:nvSpPr>
          <p:spPr>
            <a:xfrm>
              <a:off x="-275772" y="463463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F92CDE6-E7C4-4508-B256-13084B5FF974}"/>
                </a:ext>
              </a:extLst>
            </p:cNvPr>
            <p:cNvSpPr/>
            <p:nvPr/>
          </p:nvSpPr>
          <p:spPr>
            <a:xfrm>
              <a:off x="43070" y="4634635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64315E9-5E80-45A0-92D0-A6F2BF628FE9}"/>
                </a:ext>
              </a:extLst>
            </p:cNvPr>
            <p:cNvSpPr/>
            <p:nvPr/>
          </p:nvSpPr>
          <p:spPr>
            <a:xfrm>
              <a:off x="361911" y="463463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B903DE3-642D-4A24-9BD2-01CF716F2294}"/>
                </a:ext>
              </a:extLst>
            </p:cNvPr>
            <p:cNvSpPr/>
            <p:nvPr/>
          </p:nvSpPr>
          <p:spPr>
            <a:xfrm>
              <a:off x="-275772" y="495347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F9F3B3F-053E-42C9-849F-2C690461CD52}"/>
                </a:ext>
              </a:extLst>
            </p:cNvPr>
            <p:cNvSpPr/>
            <p:nvPr/>
          </p:nvSpPr>
          <p:spPr>
            <a:xfrm>
              <a:off x="43070" y="495347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5AB32B-89DF-4C85-AF92-E9D45B3ADFE8}"/>
                </a:ext>
              </a:extLst>
            </p:cNvPr>
            <p:cNvSpPr/>
            <p:nvPr/>
          </p:nvSpPr>
          <p:spPr>
            <a:xfrm>
              <a:off x="361911" y="4953476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227196-F6C8-4847-B9AA-0DDFD74161A6}"/>
              </a:ext>
            </a:extLst>
          </p:cNvPr>
          <p:cNvSpPr txBox="1"/>
          <p:nvPr/>
        </p:nvSpPr>
        <p:spPr>
          <a:xfrm>
            <a:off x="7730294" y="1945023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1037217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np.array(grace_hopper)/255.0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grace_hopper.shape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913ED-5961-4A55-8101-EC7290CC6246}"/>
              </a:ext>
            </a:extLst>
          </p:cNvPr>
          <p:cNvSpPr txBox="1"/>
          <p:nvPr/>
        </p:nvSpPr>
        <p:spPr>
          <a:xfrm>
            <a:off x="777072" y="174488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배치를 추가하세요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이미지를 모델에 통과시키세요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D9CA91-F85A-45A6-A8AC-B3FC04D97AA8}"/>
              </a:ext>
            </a:extLst>
          </p:cNvPr>
          <p:cNvSpPr/>
          <p:nvPr/>
        </p:nvSpPr>
        <p:spPr>
          <a:xfrm>
            <a:off x="777071" y="2098826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 = classifier.predict(grace_hopper[np.newaxis, ...])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result.shape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2802215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결과는 로지트의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요소 벡터입니다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이미지에 대한 각각의 클래스 확률을 계산합니다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탑 클래스인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최대값을 알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335210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 = np.argmax(result[0],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7072" y="3935570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해독하기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예측하고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라벨을 불러오고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예측을 해독합니다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7070" y="4796036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labels_path = tf.keras.utils.get_file('ImageNetLabels.txt','https://storage.googleapis.com/download.tensorflow.org/data/ImageNetLabels.txt')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imagenet_labels = np.array(open(labels_path).read().splitlines())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plt.imshow(grace_hopper)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 = imagenet_labels[predicted_class]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plt.title("Prediction: " + predicted_class_name.title())</a:t>
            </a:r>
          </a:p>
        </p:txBody>
      </p:sp>
    </p:spTree>
    <p:extLst>
      <p:ext uri="{BB962C8B-B14F-4D97-AF65-F5344CB8AC3E}">
        <p14:creationId xmlns:p14="http://schemas.microsoft.com/office/powerpoint/2010/main" val="383988371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허브를 사용함으로써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데이터셋에 있는 클래스들을 인지하기 위해 모델의 최상위 층을 재학습 시키는 것이 쉬워졌습니다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예제를 해결하기 위해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flowers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사용할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2425826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data_root = tf.keras.utils.get_file(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'flower_photos','https://storage.googleapis.com/download.tensorflow.org/example_images/flower_photos.tgz', untar=True)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0371" y="3756374"/>
            <a:ext cx="8885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모델에 이 데이터를 가장 간단하게 로딩 하는 방법은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tf.keras.preprocessing.image.image.ImageDataGenerator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사용하는 것이고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텐서플로 허브의 이미지 모듈들은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상수들의 입력을 기대합니다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만족 시키기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rescale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인자를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이미지의 사이즈는 나중에 다뤄질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0371" y="544543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image_generator = tf.keras.preprocessing.image.ImageDataGenerator(rescale=1/255)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 = image_generator.flow_from_directory(str(data_root), target_size=IMAGE_SHAPE)</a:t>
            </a:r>
          </a:p>
        </p:txBody>
      </p:sp>
    </p:spTree>
    <p:extLst>
      <p:ext uri="{BB962C8B-B14F-4D97-AF65-F5344CB8AC3E}">
        <p14:creationId xmlns:p14="http://schemas.microsoft.com/office/powerpoint/2010/main" val="8910052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1851559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배치에 대한 분류기를 실행해보자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이미지 배치에 대한 분류기를 실행해봅시다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2728022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 = classifier.predict(image_batch)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result_batch.shape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0371" y="411794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많은 예측들이 이미지에 맞는지 검토해봅시다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0371" y="4494783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plt.subplots_adjust(hspace=0.5)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n in range(30):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plt.subplot(6,5,n+1)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plt.imshow(image_batch[n])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plt.title(predicted_class_names[n])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plt.suptitle("ImageNet predictions")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2610C-9038-42B3-8EE6-86A3E1E316E0}"/>
              </a:ext>
            </a:extLst>
          </p:cNvPr>
          <p:cNvSpPr/>
          <p:nvPr/>
        </p:nvSpPr>
        <p:spPr>
          <a:xfrm>
            <a:off x="777071" y="338486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predicted_class_names = imagenet_labels[np.argmax(result_batch, axis=-1)]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predicted_class_names</a:t>
            </a:r>
          </a:p>
        </p:txBody>
      </p:sp>
    </p:spTree>
    <p:extLst>
      <p:ext uri="{BB962C8B-B14F-4D97-AF65-F5344CB8AC3E}">
        <p14:creationId xmlns:p14="http://schemas.microsoft.com/office/powerpoint/2010/main" val="30484219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속성을 가진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LICENSE.txt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파일을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결과가 완벽과는 거리가 멀지만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("daisy"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제외한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것을 대비해서 학습된 클래스가 아니라는 것을 고려하면 합리적입니다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헤드리스 모델을 다운로드하세요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허브는 맨 위 분류층이 없어도 모델을 분배 시킬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전이 학습을 쉽게 할 수 있게 만들었습니다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fthub.dev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텐서플로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버전의 양립 가능한 이미지 특성 벡터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모두 이 곳에서 작동할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584592" y="3486826"/>
            <a:ext cx="9270216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feature_extractor_url = "https://tfhub.dev/google/tf2-preview/mobilenet_v2/feature_vector/2"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388BE-2161-4AFD-89E1-BB3E5B95A1CB}"/>
              </a:ext>
            </a:extLst>
          </p:cNvPr>
          <p:cNvSpPr txBox="1"/>
          <p:nvPr/>
        </p:nvSpPr>
        <p:spPr>
          <a:xfrm>
            <a:off x="777072" y="393630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추출기를 만들어봅시다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5262FA-F817-4193-860A-DE7C463C20E0}"/>
              </a:ext>
            </a:extLst>
          </p:cNvPr>
          <p:cNvSpPr/>
          <p:nvPr/>
        </p:nvSpPr>
        <p:spPr>
          <a:xfrm>
            <a:off x="967112" y="4315468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feature_extractor_layer = hub.KerasLayer(feature_extractor_url,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input_shape=(224,224,3))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A3FD1-2091-478E-B3C1-FEBCD2D1B646}"/>
              </a:ext>
            </a:extLst>
          </p:cNvPr>
          <p:cNvSpPr txBox="1"/>
          <p:nvPr/>
        </p:nvSpPr>
        <p:spPr>
          <a:xfrm>
            <a:off x="777866" y="495758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것은 각각의 이미지마다 길이가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벡터가 반환됩니다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5449BB-A882-4CED-995D-41E4E328B2D1}"/>
              </a:ext>
            </a:extLst>
          </p:cNvPr>
          <p:cNvSpPr/>
          <p:nvPr/>
        </p:nvSpPr>
        <p:spPr>
          <a:xfrm>
            <a:off x="967112" y="5290580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 = feature_extractor_layer(image_batch)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print(feature_batch.shape)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4A8EA-7479-418B-8CE9-1EE7E312F316}"/>
              </a:ext>
            </a:extLst>
          </p:cNvPr>
          <p:cNvSpPr txBox="1"/>
          <p:nvPr/>
        </p:nvSpPr>
        <p:spPr>
          <a:xfrm>
            <a:off x="777072" y="591764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추출기 계층에 있는 변수들을 굳히면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학습은 오직 새로운 분류 계층만 변경시킬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33F20-3DAC-4B36-9C82-35A22073818F}"/>
              </a:ext>
            </a:extLst>
          </p:cNvPr>
          <p:cNvSpPr/>
          <p:nvPr/>
        </p:nvSpPr>
        <p:spPr>
          <a:xfrm>
            <a:off x="966318" y="625064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feature_extractor_layer.trainable = False</a:t>
            </a:r>
          </a:p>
        </p:txBody>
      </p:sp>
    </p:spTree>
    <p:extLst>
      <p:ext uri="{BB962C8B-B14F-4D97-AF65-F5344CB8AC3E}">
        <p14:creationId xmlns:p14="http://schemas.microsoft.com/office/powerpoint/2010/main" val="21778445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붙이세요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tf.keras.Sequential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있는 허브 계층을 포장하고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분류 계층을 추가하세요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754724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feature_extractor_layer,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layers.Dense(image_data.num_classes, activation='softmax')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374B5-210E-4837-B3DD-E6F9C97AF8A3}"/>
              </a:ext>
            </a:extLst>
          </p:cNvPr>
          <p:cNvSpPr/>
          <p:nvPr/>
        </p:nvSpPr>
        <p:spPr>
          <a:xfrm>
            <a:off x="966317" y="3292578"/>
            <a:ext cx="8505175" cy="2677656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"sequential_1"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keras_layer_1 (KerasLayer)   (None, 1280)      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5)                 6405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2,264,389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6,405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2,257,984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608136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 = model(image_batch)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predictions.shape</a:t>
            </a:r>
          </a:p>
        </p:txBody>
      </p:sp>
    </p:spTree>
    <p:extLst>
      <p:ext uri="{BB962C8B-B14F-4D97-AF65-F5344CB8AC3E}">
        <p14:creationId xmlns:p14="http://schemas.microsoft.com/office/powerpoint/2010/main" val="214405653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학습시키세요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과정 환경을 설정하기 위해 컴파일을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754724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optimizer=tf.keras.optimizers.Adam(),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loss='categorical_crossentropy',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metrics=['acc'])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3854734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CollectBatchStats(tf.keras.callbacks.Callback):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self.batch_losses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self.batch_acc = []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on_train_batch_end(self, batch, logs=None):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self.batch_losses.append(logs['loss'])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self.batch_acc.append(logs['acc'])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self.model.reset_metrics()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B5721-CD40-4656-B0A2-DAA03A54E74E}"/>
              </a:ext>
            </a:extLst>
          </p:cNvPr>
          <p:cNvSpPr txBox="1"/>
          <p:nvPr/>
        </p:nvSpPr>
        <p:spPr>
          <a:xfrm>
            <a:off x="777072" y="2861584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모델을 학습시키기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.fit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예제를 짧게 유지시키기 위해 오로지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세대만 학습시키세요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과정을 시각화하기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맞춤형 회신을 사용하면 손실과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세대 평균이 아닌 배치 개별의 정확도를 기록할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53953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000640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steps_per_epoch = np.ceil(image_data.samples/image_data.batch_size)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batch_stats_callback = CollectBatchStats()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model.fit_generator(image_data, epochs=2,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steps_per_epoch=steps_per_epoch,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callbacks = [batch_stats_callback])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3284716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plt.ylabel("Loss")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plt.xlabel("Training Steps")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plt.ylim([0,2])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plt.plot(batch_stats_callback.batch_losses)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B5721-CD40-4656-B0A2-DAA03A54E74E}"/>
              </a:ext>
            </a:extLst>
          </p:cNvPr>
          <p:cNvSpPr txBox="1"/>
          <p:nvPr/>
        </p:nvSpPr>
        <p:spPr>
          <a:xfrm>
            <a:off x="777072" y="286158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학습 반복이지만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항상 모델이 프로세스를 만드는 중이라는 것을 알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6082" name="Picture 2" descr="png">
            <a:extLst>
              <a:ext uri="{FF2B5EF4-FFF2-40B4-BE49-F238E27FC236}">
                <a16:creationId xmlns:a16="http://schemas.microsoft.com/office/drawing/2014/main" id="{7AF5EDC0-DAC8-4700-8297-5A8D5F36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87" y="4558051"/>
            <a:ext cx="3208317" cy="21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875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000640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plt.ylabel("Accuracy")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plt.xlabel("Training Steps")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plt.plot(batch_stats_callback.batch_acc)</a:t>
            </a:r>
          </a:p>
        </p:txBody>
      </p:sp>
      <p:pic>
        <p:nvPicPr>
          <p:cNvPr id="55298" name="Picture 2" descr="png">
            <a:extLst>
              <a:ext uri="{FF2B5EF4-FFF2-40B4-BE49-F238E27FC236}">
                <a16:creationId xmlns:a16="http://schemas.microsoft.com/office/drawing/2014/main" id="{36109543-2D45-4276-9A85-BC52246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40" y="2448642"/>
            <a:ext cx="3098498" cy="21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706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926917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sorted(image_data.class_indices.items(), key=lambda pair:pair[1])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np.array([key.title() for key, value in class_names])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A84DF-FE1F-4F1C-A7B7-4240E94E0AE5}"/>
              </a:ext>
            </a:extLst>
          </p:cNvPr>
          <p:cNvSpPr txBox="1"/>
          <p:nvPr/>
        </p:nvSpPr>
        <p:spPr>
          <a:xfrm>
            <a:off x="777072" y="1020900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예측을 확인하세요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전의 계획을 다시하기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 이름들의 정렬된 리스트를 첫번째로 얻으세요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10C96-E101-4D20-8C96-EBB710E239F4}"/>
              </a:ext>
            </a:extLst>
          </p:cNvPr>
          <p:cNvSpPr/>
          <p:nvPr/>
        </p:nvSpPr>
        <p:spPr>
          <a:xfrm>
            <a:off x="966317" y="3167843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predicted_batch = model.predict(image_batch)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predicted_id = np.argmax(predicted_batch,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predicted_label_batch = class_names[predicted_id]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D6155-B81C-4EFB-9F24-77A02DA235D5}"/>
              </a:ext>
            </a:extLst>
          </p:cNvPr>
          <p:cNvSpPr txBox="1"/>
          <p:nvPr/>
        </p:nvSpPr>
        <p:spPr>
          <a:xfrm>
            <a:off x="777072" y="280215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통해 이미지 배치를 실행시키세요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인덱스들을 클래스 이름으로 바꾸세요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4450378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label_id = np.argmax(label_batch, axis=-1)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8661" y="408469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계획하세요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84502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994702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plt.subplots_adjust(hspace=0.5)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n in range(30):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plt.subplot(6,5,n+1)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plt.imshow(image_batch[n])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color = "green" if predicted_id[n] == label_id[n] else "red"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plt.title(predicted_label_batch[n].title(), color=color)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plt.suptitle("Model predictions (green: correct, red: incorrect)")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3583478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 = time.time()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export_path = "/tmp/saved_models/{}".format(int(t))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model.save(export_path, save_format='tf')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export_path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324067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저장 하기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9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(1, 5, 5, 3)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97328" y="5834831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1EB8BE0-8EB4-47CC-9E9B-268886C9DC3D}"/>
              </a:ext>
            </a:extLst>
          </p:cNvPr>
          <p:cNvSpPr txBox="1"/>
          <p:nvPr/>
        </p:nvSpPr>
        <p:spPr>
          <a:xfrm>
            <a:off x="922988" y="626670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8DB1970-70BC-4AB3-8CF4-3D539C6BD6CD}"/>
              </a:ext>
            </a:extLst>
          </p:cNvPr>
          <p:cNvSpPr txBox="1"/>
          <p:nvPr/>
        </p:nvSpPr>
        <p:spPr>
          <a:xfrm>
            <a:off x="6322916" y="116573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(3, 3, 3, 2)</a:t>
            </a:r>
            <a:endParaRPr lang="en-US" altLang="ko-KR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0FF52-A6B3-4163-997D-1B1042C8920F}"/>
              </a:ext>
            </a:extLst>
          </p:cNvPr>
          <p:cNvSpPr txBox="1"/>
          <p:nvPr/>
        </p:nvSpPr>
        <p:spPr>
          <a:xfrm>
            <a:off x="8180018" y="710519"/>
            <a:ext cx="1867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FB421F6-29CD-47EB-8C6C-06D661D8AE31}"/>
              </a:ext>
            </a:extLst>
          </p:cNvPr>
          <p:cNvSpPr txBox="1"/>
          <p:nvPr/>
        </p:nvSpPr>
        <p:spPr>
          <a:xfrm>
            <a:off x="8213195" y="618165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(1, 3, 3, 2)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1505289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reloaded = tf.keras.models.load_model(export_path)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로드 하기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5281A1-A5B7-4A98-8446-779A07E60BD1}"/>
              </a:ext>
            </a:extLst>
          </p:cNvPr>
          <p:cNvSpPr/>
          <p:nvPr/>
        </p:nvSpPr>
        <p:spPr>
          <a:xfrm>
            <a:off x="966316" y="192686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 = model.predict(image_batch)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reloaded_result_batch = reloaded.predict(image_batch)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DC10BD-08CC-4F45-8A5E-B36EF3F36532}"/>
              </a:ext>
            </a:extLst>
          </p:cNvPr>
          <p:cNvSpPr/>
          <p:nvPr/>
        </p:nvSpPr>
        <p:spPr>
          <a:xfrm>
            <a:off x="966316" y="256388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abs(reloaded_result_batch - result_batch).max()</a:t>
            </a:r>
          </a:p>
        </p:txBody>
      </p:sp>
    </p:spTree>
    <p:extLst>
      <p:ext uri="{BB962C8B-B14F-4D97-AF65-F5344CB8AC3E}">
        <p14:creationId xmlns:p14="http://schemas.microsoft.com/office/powerpoint/2010/main" val="32242681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19711488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증강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이미지 회전과 같은 무작위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사실적인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변환을 적용하여 훈련 세트의 다양성을 증가시키는 기술인 데이터 증강의 예를 보여줍니다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가지 방법으로 데이터 증강을 적용하는 방법을 배웁니다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다음으로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설정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930388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tensorflow.keras.datasets import mnist</a:t>
            </a:r>
          </a:p>
        </p:txBody>
      </p:sp>
    </p:spTree>
    <p:extLst>
      <p:ext uri="{BB962C8B-B14F-4D97-AF65-F5344CB8AC3E}">
        <p14:creationId xmlns:p14="http://schemas.microsoft.com/office/powerpoint/2010/main" val="4005399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증강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다운로드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tf_flowers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편의를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Datasets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데이터세트를 다운로드합니다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가져오는 다른 방법을 알아보려면 이미지 로드 튜토리얼을 참조하세요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259427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(train_ds, val_ds, test_ds),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'tf_flowers',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FF40B-B930-4C06-8826-1EC10EBAFAAF}"/>
              </a:ext>
            </a:extLst>
          </p:cNvPr>
          <p:cNvSpPr txBox="1"/>
          <p:nvPr/>
        </p:nvSpPr>
        <p:spPr>
          <a:xfrm>
            <a:off x="776276" y="3816623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꽃 데이터세트에는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AFE6F8-FA27-40C3-84A7-D64BCBBA313F}"/>
              </a:ext>
            </a:extLst>
          </p:cNvPr>
          <p:cNvSpPr/>
          <p:nvPr/>
        </p:nvSpPr>
        <p:spPr>
          <a:xfrm>
            <a:off x="966316" y="4183230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num_classes = metadata.features['label'].num_classes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print(num_classes)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C7F4C-2EED-483A-A7DA-E21F057DC4B0}"/>
              </a:ext>
            </a:extLst>
          </p:cNvPr>
          <p:cNvSpPr txBox="1"/>
          <p:nvPr/>
        </p:nvSpPr>
        <p:spPr>
          <a:xfrm>
            <a:off x="776276" y="489475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데이터세트에서 이미지를 검색하고 이를 사용하여 데이터 증강을 수행하겠습니다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5261358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get_label_name = metadata.features['label'].int2str</a:t>
            </a:r>
          </a:p>
          <a:p>
            <a:endParaRPr lang="pt-B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image, label = next(iter(train_ds))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plt.imshow(image)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plt.title(get_label_name(label))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87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 및 배율 조정하기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사용하여 이미지를 일관된 모양으로 크기 조정하고 픽셀 값의 배율을 조정할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04566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IMG_SIZE = 180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resize_and_rescale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layers.experimental.preprocessing.Resizing(IMG_SIZE, IMG_SIZE),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FF40B-B930-4C06-8826-1EC10EBAFAAF}"/>
              </a:ext>
            </a:extLst>
          </p:cNvPr>
          <p:cNvSpPr txBox="1"/>
          <p:nvPr/>
        </p:nvSpPr>
        <p:spPr>
          <a:xfrm>
            <a:off x="776276" y="3537554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배율 조정 레이어는 픽셀 값을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표준화합니다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원할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Rescaling(1./127.5, offset=-1)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작성하면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레이어를 이미지에 적용한 결과를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454289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 = resize_and_rescale(image)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5A6BF-FC49-47B6-A0B8-5875DEAB8D9E}"/>
              </a:ext>
            </a:extLst>
          </p:cNvPr>
          <p:cNvSpPr txBox="1"/>
          <p:nvPr/>
        </p:nvSpPr>
        <p:spPr>
          <a:xfrm>
            <a:off x="777866" y="524529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[0-1]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있는지 확인할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C594D-C180-4C17-935C-E1F41A095679}"/>
              </a:ext>
            </a:extLst>
          </p:cNvPr>
          <p:cNvSpPr/>
          <p:nvPr/>
        </p:nvSpPr>
        <p:spPr>
          <a:xfrm>
            <a:off x="967906" y="5585626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print("Min and max pixel values:", result.numpy().min(), result.numpy().max())</a:t>
            </a:r>
          </a:p>
        </p:txBody>
      </p:sp>
    </p:spTree>
    <p:extLst>
      <p:ext uri="{BB962C8B-B14F-4D97-AF65-F5344CB8AC3E}">
        <p14:creationId xmlns:p14="http://schemas.microsoft.com/office/powerpoint/2010/main" val="14845627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증강에도 전처리 레이어를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개의 전처리 레이어를 만들어 동일한 이미지에 반복적으로 적용 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401929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data_augmentation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layers.experimental.preprocessing.RandomFlip("horizontal_and_vertical"),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layers.experimental.preprocessing.RandomRotation(0.2),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3527553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Add the image to a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tf.expand_dims(image, 0)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C594D-C180-4C17-935C-E1F41A095679}"/>
              </a:ext>
            </a:extLst>
          </p:cNvPr>
          <p:cNvSpPr/>
          <p:nvPr/>
        </p:nvSpPr>
        <p:spPr>
          <a:xfrm>
            <a:off x="967906" y="4225897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augmented_image = data_augmentation(image)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plt.imshow(augmented_image[0])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plt.axis("off")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5865200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layers.RandomContrast, layers.RandomCrop, layers.RandomZoom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데이터 증강에 사용할 수 있는 다양한 전처리 레이어가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61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사용하는 두 가지 옵션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절충을 통해 이러한 전처리 레이어를 사용할 수 있는 두 가지 방법이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모델의 일부로 만들기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401929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resize_and_rescale,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data_augmentation,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Rest of your model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4262028"/>
            <a:ext cx="8885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유의해야 할 두 가지 중요한 사항이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나머지 레이어와 동기적으로 기기에서 실행되며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가속을 이용합니다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model.save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모델을 내보낼 때 전처리 레이어가 모델의 나머지 부분과 함께 저장됩니다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나중에 이 모델을 배포하면 레이어 구성에 따라 이미지가 자동으로 표준화됩니다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서버측 논리를 다시 구현해야 하는 노력을 덜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테스트할 때 비활성화되므로 입력 이미지는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model.fit(model.evaluate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model.predict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아님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호출 중에만 증강됩니다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02260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전처리 레이어 적용하기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570655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aug_ds = train_ds.map(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lambda x, y: (resize_and_rescale(x, training=True), y))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2445096"/>
            <a:ext cx="8885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접근 방식에서는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증강 이미지 배치를 생성하는 데이터세트를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경우에는 다음과 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비동기적으로 이루어지며 차단되지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Dataset.prefetch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모델 훈련을 데이터 전처리와 중첩할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model.save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호출할 때 모델과 함께 내보내지지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저장하기 전에 이 레이어를 모델에 연결하거나 서버측에서 다시 구현해야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내보내기 전에 전처리 레이어를 연결할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분류 튜토리얼에서 첫 번째 옵션의 예를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여기에서는 두 번째 옵션을 살펴보겠습니다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전처리 레이어 적용하기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생성한 전처리 레이어로 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및 테스트 데이터세트를 구성합니다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병렬 읽기 및 버퍼링된 프리페치를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I/O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차단 없이 디스크에서 배치를 생성하여 성능을 높이도록 데이터세트를 구성합니다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tf.data API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성능 향상하기 가이드에서 데이터세트 성능에 대해 자세히 알아볼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훈련 세트에만 적용해야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637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982824"/>
            <a:ext cx="8505175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AUTOTUNE = tf.data.experimental.AUTOTUNE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prepare(ds, shuffle=False, augment=False):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Resize and rescale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ds = ds.map(lambda x, y: (resize_and_rescale(x), y),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num_parallel_calls=AUTOTUNE)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shuffle: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ds = ds.shuffle(1000)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Batch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ds = ds.batch(batch_size)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Use data augmentation only on the training 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augment: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ds = ds.map(lambda x, y: (data_augmentation(x, training=True), y),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num_parallel_calls=AUTOTUNE)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Use buffered prefecting on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ds.prefetch(buffer_size=AUTOTUNE)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E854B7-F256-4851-A66E-A26838F6FA8E}"/>
              </a:ext>
            </a:extLst>
          </p:cNvPr>
          <p:cNvSpPr/>
          <p:nvPr/>
        </p:nvSpPr>
        <p:spPr>
          <a:xfrm>
            <a:off x="966317" y="5703286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prepare(train_ds, shuffle=True, augment=True)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prepare(val_ds)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test_ds = prepare(test_ds)</a:t>
            </a:r>
          </a:p>
        </p:txBody>
      </p:sp>
    </p:spTree>
    <p:extLst>
      <p:ext uri="{BB962C8B-B14F-4D97-AF65-F5344CB8AC3E}">
        <p14:creationId xmlns:p14="http://schemas.microsoft.com/office/powerpoint/2010/main" val="7307105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완성도를 높이기 위해 이제 이러한 데이터세트를 사용하여 모델을 훈련합니다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정확성에 목표를 두고 조정되지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방식을 시연하는 것이 목표임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342554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4969170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324755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323792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정의 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정의 데이터 증강 레이어를 만들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두 가지 방법을 소개합니다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layers.Lambda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이것은 간결한 코드를 작성하는 좋은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제어력을 높여주는 서브 클래스 생성을 통해 새 레이어를 작성합니다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레이어는 확률에 따라 이미지의 색상을 무작위로 반전합니다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036263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epochs=5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558471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 = model.evaluate(test_ds)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print("Accuracy", acc)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4664174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random_invert_img(x, p=0.5):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 tf.random.uniform([]) &lt; 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(255-x)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x</a:t>
            </a:r>
          </a:p>
        </p:txBody>
      </p:sp>
    </p:spTree>
    <p:extLst>
      <p:ext uri="{BB962C8B-B14F-4D97-AF65-F5344CB8AC3E}">
        <p14:creationId xmlns:p14="http://schemas.microsoft.com/office/powerpoint/2010/main" val="262168098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65036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서브 클래스 생성을 통해 사용자 정의 레이어를 구현합니다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03626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random_invert(factor=0.5):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layers.Lambda(lambda x: random_invert_img(x, factor))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random_invert = random_invert()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15470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augmented_image = random_invert(image)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plt.imshow(augmented_image[0].numpy().astype("uint8"))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plt.axis("off")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3987275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RandomInvert(layers.Layer):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factor=0.5, **kwargs):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super().__init__(**kwargs)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self.factor = factor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call(self,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random_invert_img(x)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91E243-C7BC-476D-9E69-A4037C23A588}"/>
              </a:ext>
            </a:extLst>
          </p:cNvPr>
          <p:cNvSpPr/>
          <p:nvPr/>
        </p:nvSpPr>
        <p:spPr>
          <a:xfrm>
            <a:off x="966314" y="5715161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plt.imshow(RandomInvert()(image)[0])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620541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설명에 따라 이 두 레이어를 모두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9563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65036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작업할 이미지를 검색합니다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15470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(train_ds, val_ds, test_ds),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'tf_flowers',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3987275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image, label = next(iter(train_ds))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plt.title(get_label_name(label))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497038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함수를 사용하여 원본 이미지와 증강 이미지를 나란히 시각화하고 비교하겠습니다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C2ECE-82DA-4B65-8FD8-E6FE3FD6A4CE}"/>
              </a:ext>
            </a:extLst>
          </p:cNvPr>
          <p:cNvSpPr txBox="1"/>
          <p:nvPr/>
        </p:nvSpPr>
        <p:spPr>
          <a:xfrm>
            <a:off x="777866" y="955038"/>
            <a:ext cx="8885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layers.preprocessing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유틸리티는 편리합니다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세밀한 제어를 위해서는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고유한 데이터 증강 파이프라인 또는 레이어를 작성할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애드온 이미지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작업 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I/O: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 공간 변환도 확인해보세요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꽃 데이터세트는 이전에 데이터 증강으로 구성되었으므로 다시 가져와서 새로 시작하겠습니다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545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1079988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visualize(original, augmented):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fig = 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plt.subplot(1,2,1)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plt.title('Original image')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plt.imshow(original)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plt.subplot(1,2,2)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plt.title('Augmented image')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401102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flipped = tf.image.flip_left_right(image)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flipped)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3212826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뒤집기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수직 또는 수평으로 뒤집습니다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9F6EE-1031-4F47-AE00-3FDED6DC083D}"/>
              </a:ext>
            </a:extLst>
          </p:cNvPr>
          <p:cNvSpPr/>
          <p:nvPr/>
        </p:nvSpPr>
        <p:spPr>
          <a:xfrm>
            <a:off x="967906" y="5609447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grayscaled = tf.image.rgb_to_grayscale(image)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tf.squeeze(grayscaled))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plt.colorbar()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A0F41-0B0A-4DB6-9D13-1A90EEAFF3F0}"/>
              </a:ext>
            </a:extLst>
          </p:cNvPr>
          <p:cNvSpPr txBox="1"/>
          <p:nvPr/>
        </p:nvSpPr>
        <p:spPr>
          <a:xfrm>
            <a:off x="779457" y="4811246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회색조로 만들기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회색조로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7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9878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784392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saturated = tf.image.adjust_saturation(image,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saturated)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포화시키기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채도 계수를 제공하여 이미지를 포화시킵니다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7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9F6EE-1031-4F47-AE00-3FDED6DC083D}"/>
              </a:ext>
            </a:extLst>
          </p:cNvPr>
          <p:cNvSpPr/>
          <p:nvPr/>
        </p:nvSpPr>
        <p:spPr>
          <a:xfrm>
            <a:off x="967906" y="319280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bright = tf.image.adjust_brightness(image, 0.4)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bright)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A0F41-0B0A-4DB6-9D13-1A90EEAFF3F0}"/>
              </a:ext>
            </a:extLst>
          </p:cNvPr>
          <p:cNvSpPr txBox="1"/>
          <p:nvPr/>
        </p:nvSpPr>
        <p:spPr>
          <a:xfrm>
            <a:off x="779457" y="2394603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밝기 변경하기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밝기 계수를 제공하여 이미지의 밝기를 변경합니다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864C43-8A6D-4402-B9DF-41B980219E99}"/>
              </a:ext>
            </a:extLst>
          </p:cNvPr>
          <p:cNvSpPr/>
          <p:nvPr/>
        </p:nvSpPr>
        <p:spPr>
          <a:xfrm>
            <a:off x="967906" y="4630116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cropped = tf.image.central_crop(image, central_fraction=0.5)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visualize(image,cropped)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B1D41-76F6-4E71-B27D-742C2B6C6575}"/>
              </a:ext>
            </a:extLst>
          </p:cNvPr>
          <p:cNvSpPr txBox="1"/>
          <p:nvPr/>
        </p:nvSpPr>
        <p:spPr>
          <a:xfrm>
            <a:off x="779457" y="3820039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중앙 자르기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중앙에서 원하는 이미지 부분까지 자릅니다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7DCBB5-68A1-4F33-8641-30D7801EA67F}"/>
              </a:ext>
            </a:extLst>
          </p:cNvPr>
          <p:cNvSpPr/>
          <p:nvPr/>
        </p:nvSpPr>
        <p:spPr>
          <a:xfrm>
            <a:off x="967906" y="6049616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rotated = tf.image.rot90(image)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rotated)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BFEFB-ED61-4E59-BA09-6F9CB9458F0D}"/>
              </a:ext>
            </a:extLst>
          </p:cNvPr>
          <p:cNvSpPr txBox="1"/>
          <p:nvPr/>
        </p:nvSpPr>
        <p:spPr>
          <a:xfrm>
            <a:off x="779457" y="5269229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회전하기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3121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784392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resize_and_rescale(image, 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tf.cast(image, tf.float32)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tf.image.resize(image, [IMG_SIZE, IMG_SIZE])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(image / 255.0)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증강 적용하기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이전과 마찬가지로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데이터 증강을 데이터세트에 적용합니다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167FB-3968-436C-9104-EAA9E4D408EC}"/>
              </a:ext>
            </a:extLst>
          </p:cNvPr>
          <p:cNvSpPr/>
          <p:nvPr/>
        </p:nvSpPr>
        <p:spPr>
          <a:xfrm>
            <a:off x="966314" y="3078802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augment(image,label):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image, label = resize_and_rescale(image, label)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Add 6 pixels of padding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tf.image.resize_with_crop_or_pad(image, IMG_SIZE + 6, IMG_SIZE + 6)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# Random crop back to the original size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tf.image.random_crop(image, size=[IMG_SIZE, IMG_SIZE, 3])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tf.image.random_brightness(image, max_delta=0.5) # Random brightness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tf.clip_by_value(image,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</p:spTree>
    <p:extLst>
      <p:ext uri="{BB962C8B-B14F-4D97-AF65-F5344CB8AC3E}">
        <p14:creationId xmlns:p14="http://schemas.microsoft.com/office/powerpoint/2010/main" val="177207405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434069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train_ds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.shuffle(1000)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.map(augment,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구성하기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167FB-3968-436C-9104-EAA9E4D408EC}"/>
              </a:ext>
            </a:extLst>
          </p:cNvPr>
          <p:cNvSpPr/>
          <p:nvPr/>
        </p:nvSpPr>
        <p:spPr>
          <a:xfrm>
            <a:off x="966314" y="3103396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.map(resize_and_rescale,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6314" y="4557280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test_ds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.map(resize_and_rescale,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D4B51-002A-4AE6-972A-35B333EC983B}"/>
              </a:ext>
            </a:extLst>
          </p:cNvPr>
          <p:cNvSpPr txBox="1"/>
          <p:nvPr/>
        </p:nvSpPr>
        <p:spPr>
          <a:xfrm>
            <a:off x="896619" y="6024464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이러한 데이터세트를 사용하여 이전에 표시한 대로 모델을 훈련할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07549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34484586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분할이란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네트워크의 과제가 입력 이미지에 레이블이나 클래스를 할당하는 이미지 분류를 보았습니다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이미지에서 개체가 있는 위치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개체의 모양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픽셀이 어떤 객체에 속하는지 등을 알고 싶다고 가정해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이미지를 분할하고 싶을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이미지의 각 픽셀에 레이블이 부여됩니다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영상 분할의 과제는 영상의 픽셀 단위의 마스크를 출력하도록 신경망를 훈련시키는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이것은 훨씬 낮은 레벨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픽셀 레벨에서 이미지를 이해하는 데 도움이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분할은 의료 영상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자율주행차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위성 영상화 분야에서 많이 응용이 되고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튜토리얼에 사용 될 데이터 세트는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Parkhi et al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만든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Oxford-IIIT Pet Dataset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세트는 영상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레이블과 픽셀 단위의 마스크로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마스크는 기본적으로 각 픽셀의 레이블입니다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픽셀은 다음 세 가지 범주 중 하나가 주어집니다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1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애완동물이 속한 픽셀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2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애완동물과 인접한 픽셀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3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 속하지 않는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픽셀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429851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git+https://github.com/tensorflow/examples.git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-U tfds-nightly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4DB9D-6373-4070-AF51-A5B314F99349}"/>
              </a:ext>
            </a:extLst>
          </p:cNvPr>
          <p:cNvSpPr/>
          <p:nvPr/>
        </p:nvSpPr>
        <p:spPr>
          <a:xfrm>
            <a:off x="967905" y="4993223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tensorflow_examples.models.pix2pix import pix2pix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tfds.disable_progress_bar()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IPython.display import clear_output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</p:txBody>
      </p:sp>
    </p:spTree>
    <p:extLst>
      <p:ext uri="{BB962C8B-B14F-4D97-AF65-F5344CB8AC3E}">
        <p14:creationId xmlns:p14="http://schemas.microsoft.com/office/powerpoint/2010/main" val="23331821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세트는 이미 텐서플로 데이터 세트에 포함되어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다운로드만 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분할 마스크는 버전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3+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포함되어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1573117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dataset, info = tfds.load('oxford_iiit_pet:3.*.*', with_info=True)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4DB9D-6373-4070-AF51-A5B314F99349}"/>
              </a:ext>
            </a:extLst>
          </p:cNvPr>
          <p:cNvSpPr/>
          <p:nvPr/>
        </p:nvSpPr>
        <p:spPr>
          <a:xfrm>
            <a:off x="967905" y="287940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normalize(input_image, input_mask):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tf.cast(input_image, tf.float32) / 255.0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-=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6" y="2118471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코드는 이미지를 뒤집는 간단한 확장을 수행합니다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영상이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정규화됩니다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언급한 것처럼 분할 마스크의 픽셀에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{1, 2, 3}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레이블이 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편의성을 위해 분할 마스크에서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빼서 레이블이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{0, 1, 2}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되도록 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3916515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@tf.function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load_image_train(datapoint):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tf.image.resize(datapoint['image'], (128, 128))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= tf.image.resize(datapoint['segmentation_mask'], (128, 128))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tf.random.uniform(()) &gt; 0.5: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input_image = tf.image.flip_left_right(input_image)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input_mask = tf.image.flip_left_right(input_mask)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input_image, input_mask = normalize(input_image, input_mask)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</p:spTree>
    <p:extLst>
      <p:ext uri="{BB962C8B-B14F-4D97-AF65-F5344CB8AC3E}">
        <p14:creationId xmlns:p14="http://schemas.microsoft.com/office/powerpoint/2010/main" val="19829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1044662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load_image_test(datapoint):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tf.image.resize(datapoint['image'], (128, 128))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= tf.image.resize(datapoint['segmentation_mask'], (128, 128))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input_image, input_mask = normalize(input_image, input_mask)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282841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세트에는 이미 필요한 몫의 시험과 훈련이 포함되어 있으므로 동일한 분할을 계속 사용합시다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320399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TRAIN_LENGTH = info.splits['train'].num_examples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BUFFER_SIZE = 1000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STEPS_PER_EPOCH = TRAIN_LENGTH // BATCH_SIZE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4398095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 = dataset['train'].map(load_image_train, num_parallel_calls=tf.data.experimental.AUTOTUNE)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 = dataset['test'].map(load_image_test)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A34172-3823-4507-A704-462C91C50138}"/>
              </a:ext>
            </a:extLst>
          </p:cNvPr>
          <p:cNvSpPr/>
          <p:nvPr/>
        </p:nvSpPr>
        <p:spPr>
          <a:xfrm>
            <a:off x="967904" y="5376753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train_dataset = train.cache().shuffle(BUFFER_SIZE).batch(BATCH_SIZE).repeat()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train_dataset = train_dataset.prefetch(buffer_size=tf.data.experimental.AUTOTUNE)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test_dataset = test.batch(BATCH_SIZE)</a:t>
            </a:r>
          </a:p>
        </p:txBody>
      </p:sp>
    </p:spTree>
    <p:extLst>
      <p:ext uri="{BB962C8B-B14F-4D97-AF65-F5344CB8AC3E}">
        <p14:creationId xmlns:p14="http://schemas.microsoft.com/office/powerpoint/2010/main" val="19090134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101148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예제와 데이터 세트에서 대응하는 마스크를 보도록 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1392998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display(display_list):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plt.figure(figsize=(15, 15))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title = ['Input Image', 'True Mask', 'Predicted Mask']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range(len(display_list)):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plt.subplot(1, len(display_list), i+1)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plt.title(title[i])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plt.imshow(tf.keras.preprocessing.image.array_to_img(display_list[i]))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plt.show()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3976520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image, mask in train.take(1):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sample_image, sample_mask = image, mask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display([sample_image, sample_mask])</a:t>
            </a:r>
          </a:p>
        </p:txBody>
      </p:sp>
    </p:spTree>
    <p:extLst>
      <p:ext uri="{BB962C8B-B14F-4D97-AF65-F5344CB8AC3E}">
        <p14:creationId xmlns:p14="http://schemas.microsoft.com/office/powerpoint/2010/main" val="389111127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1011482"/>
            <a:ext cx="8885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사용하는 모델은 수정된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U-Net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U-Net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인코더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다운샘플러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디코더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강력한 기능을 학습하고 훈련 가능한 매개변수의 수를 줄이기 위해 미리 훈련된 모델을 인코더로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과제의 인코더는 미리 훈련된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될 것이며 이 모델의 중간 출력이 사용될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Pix2pix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튜토리얼의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 이미 구현된 업샘플 블록이 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채널을 출력하는 이유는 픽셀당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가능한 라벨이 있기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이것을 각 화소가 세 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분류되는 다중 분류라고 생각하세요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2634605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OUTPUT_CHANNELS =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01CA8-3294-4E04-8423-8C1CFA07ED9A}"/>
              </a:ext>
            </a:extLst>
          </p:cNvPr>
          <p:cNvSpPr txBox="1"/>
          <p:nvPr/>
        </p:nvSpPr>
        <p:spPr>
          <a:xfrm>
            <a:off x="777864" y="3172791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언급된 바와 같이 인코더는 미리 훈련된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될 것이며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tf.keras.applications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사용될 준비가 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인코더는 모델의 중간 층에서 나오는 특정 출력으로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인코더는 교육 과정 중에 학습되지 않는다는 점에 유의하세요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2592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01CA8-3294-4E04-8423-8C1CFA07ED9A}"/>
              </a:ext>
            </a:extLst>
          </p:cNvPr>
          <p:cNvSpPr txBox="1"/>
          <p:nvPr/>
        </p:nvSpPr>
        <p:spPr>
          <a:xfrm>
            <a:off x="777864" y="481159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 구현된 일련의 업샘플 블록입니다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959752"/>
            <a:ext cx="8505175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 = tf.keras.applications.MobileNetV2(input_shape=[128, 128, 3], include_top=False)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이 층들의 활성화를 이용합시다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layer_names =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'block_1_expand_relu',   # 64x64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'block_3_expand_relu',   # 32x32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'block_6_expand_relu',   # 16x16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'block_13_expand_relu',  # 8x8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'block_16_project',      # 4x4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layers = [base_model.get_layer(name).output for name in layer_names]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특징추출 모델을 만듭시다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down_stack = tf.keras.Model(inputs=base_model.input, outputs=layers)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down_stack.trainable = False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395B2-5ADD-4C08-8917-91CDDEB65248}"/>
              </a:ext>
            </a:extLst>
          </p:cNvPr>
          <p:cNvSpPr/>
          <p:nvPr/>
        </p:nvSpPr>
        <p:spPr>
          <a:xfrm>
            <a:off x="967903" y="5097581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up_stack =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pix2pix.upsample(512, 3),  # 4x4 -&gt; 8x8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pix2pix.upsample(256, 3),  # 8x8 -&gt; 16x16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pix2pix.upsample(128, 3),  # 16x16 -&gt; 32x32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pix2pix.upsample(64, 3),   # 32x32 -&gt; 64x64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9021249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143821"/>
            <a:ext cx="8505175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unet_model(output_channels):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inputs = tf.keras.layers.Input(shape=[128, 128, 3])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inputs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모델을 통해 다운샘플링합시다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skips = down_stack(x)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skips[-1]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skips = reversed(skips[:-1])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건너뛰기 연결을 업샘플링하고 설정하세요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up, skip in zip(up_stack, skips):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up(x)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concat = tf.keras.layers.Concatenate()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concat([x, skip])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이 모델의 마지막 층입니다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last = tf.keras.layers.Conv2DTranspose(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output_channels, 3, strides=2,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padding='same')  #64x64 -&gt; 128x128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last(x)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tf.keras.Model(inputs=inputs, outputs=x)</a:t>
            </a:r>
          </a:p>
        </p:txBody>
      </p:sp>
    </p:spTree>
    <p:extLst>
      <p:ext uri="{BB962C8B-B14F-4D97-AF65-F5344CB8AC3E}">
        <p14:creationId xmlns:p14="http://schemas.microsoft.com/office/powerpoint/2010/main" val="383344978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2456050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unet_model(OUTPUT_CHANNELS)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57EC6-A9B2-4980-BD05-FD447F539190}"/>
              </a:ext>
            </a:extLst>
          </p:cNvPr>
          <p:cNvSpPr txBox="1"/>
          <p:nvPr/>
        </p:nvSpPr>
        <p:spPr>
          <a:xfrm>
            <a:off x="777864" y="958030"/>
            <a:ext cx="8885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모델을 컴파일하고 훈련시키는 일만 남았습니다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사용되고 있는 손실 함수는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loss.sparse_categorical_crossentropy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손실 함수를 사용하는 이유는 네트워크가 멀티 클래스 예측과 마찬가지로 픽셀마다 레이블을 할당하려고 하기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분할 마스크에서 각 픽셀은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{0,1,2}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이곳의 네트워크는 세 개의 채널을 출력하고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각 채널은 클래스를 예측하는 방법을 배우려고 하고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loss.sparse_categical_crossentropy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그러한 시나리오에 권장되는 손실입니다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네트워크의 출력을 사용하여 픽셀에 할당된 레이블은 가장 높은 값을 가진 채널입니다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create_mask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함수가 하는 일입니다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FC16-6462-41D6-B970-5BDD361C3206}"/>
              </a:ext>
            </a:extLst>
          </p:cNvPr>
          <p:cNvSpPr txBox="1"/>
          <p:nvPr/>
        </p:nvSpPr>
        <p:spPr>
          <a:xfrm>
            <a:off x="777864" y="362404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만들어진 모델의 구조를 간략히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FE32C-D06A-4EA5-912E-D8AFD3FB5683}"/>
              </a:ext>
            </a:extLst>
          </p:cNvPr>
          <p:cNvSpPr/>
          <p:nvPr/>
        </p:nvSpPr>
        <p:spPr>
          <a:xfrm>
            <a:off x="972913" y="4059219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tf.keras.utils.plot_model(model, show_shapes=True)</a:t>
            </a:r>
          </a:p>
        </p:txBody>
      </p:sp>
    </p:spTree>
    <p:extLst>
      <p:ext uri="{BB962C8B-B14F-4D97-AF65-F5344CB8AC3E}">
        <p14:creationId xmlns:p14="http://schemas.microsoft.com/office/powerpoint/2010/main" val="218502294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pic>
        <p:nvPicPr>
          <p:cNvPr id="64514" name="Picture 2" descr="png">
            <a:extLst>
              <a:ext uri="{FF2B5EF4-FFF2-40B4-BE49-F238E27FC236}">
                <a16:creationId xmlns:a16="http://schemas.microsoft.com/office/drawing/2014/main" id="{2A8029D4-CD6C-4860-94C1-53826B7F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24" y="1124844"/>
            <a:ext cx="5174219" cy="53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0516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304141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create_mask(pred_mask):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pred_mask = tf.argmax(pred_mask,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pred_mask = pred_mask[..., tf.newaxis]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pred_mask[0]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57EC6-A9B2-4980-BD05-FD447F539190}"/>
              </a:ext>
            </a:extLst>
          </p:cNvPr>
          <p:cNvSpPr txBox="1"/>
          <p:nvPr/>
        </p:nvSpPr>
        <p:spPr>
          <a:xfrm>
            <a:off x="777864" y="95803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시험해보고 훈련 전에 예측한 것이 무엇인지 알아봅시다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FC16-6462-41D6-B970-5BDD361C3206}"/>
              </a:ext>
            </a:extLst>
          </p:cNvPr>
          <p:cNvSpPr txBox="1"/>
          <p:nvPr/>
        </p:nvSpPr>
        <p:spPr>
          <a:xfrm>
            <a:off x="777864" y="469282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훈련하는 동안 어떻게 향상되는지 관찰해 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작업을 수행하기 위해 콜백 함수가 아래에 정의되어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FE32C-D06A-4EA5-912E-D8AFD3FB5683}"/>
              </a:ext>
            </a:extLst>
          </p:cNvPr>
          <p:cNvSpPr/>
          <p:nvPr/>
        </p:nvSpPr>
        <p:spPr>
          <a:xfrm>
            <a:off x="972913" y="2361041"/>
            <a:ext cx="8505175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show_predictions(dataset=None, num=1):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dataset: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image, mask in dataset.take(num):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pred_mask = model.predict(image)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display([image[0], mask[0], create_mask(pred_mask)])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display([sample_image, sample_mask,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create_mask(model.predict(sample_image[tf.newaxis, ...]))])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4279716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show_predictions()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C796E-B7D2-44C2-9180-707DA802B49E}"/>
              </a:ext>
            </a:extLst>
          </p:cNvPr>
          <p:cNvSpPr/>
          <p:nvPr/>
        </p:nvSpPr>
        <p:spPr>
          <a:xfrm>
            <a:off x="967902" y="5305463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DisplayCallback(tf.keras.callbacks.Callback):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on_epoch_end(self, epoch, logs=None):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clear_output(wait=True)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show_predictions()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 ('\n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에포크 이후 예측 예시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{}\n'.format(epoch+1))</a:t>
            </a:r>
          </a:p>
        </p:txBody>
      </p:sp>
    </p:spTree>
    <p:extLst>
      <p:ext uri="{BB962C8B-B14F-4D97-AF65-F5344CB8AC3E}">
        <p14:creationId xmlns:p14="http://schemas.microsoft.com/office/powerpoint/2010/main" val="12233966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036946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20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VAL_SUBSPLITS =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VALIDATION_STEPS = info.splits['test'].num_examples//BATCH_SIZE//VAL_SUBSPLITS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model_history = model.fit(train_dataset, epochs=EPOCHS,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steps_per_epoch=STEPS_PER_EPOCH,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validation_steps=VALIDATION_STEPS,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validation_data=test_dataset,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callbacks=[DisplayCallback()])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3270311"/>
            <a:ext cx="8505175" cy="310854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model_history.history['loss']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model_history.history['val_loss']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plt.plot(epochs, loss, 'r',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plt.plot(epochs, val_loss, 'bo',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plt.ylabel('Loss Value')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 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32916678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527725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show_predictions(test_dataset, 3)</a:t>
            </a:r>
          </a:p>
        </p:txBody>
      </p:sp>
      <p:pic>
        <p:nvPicPr>
          <p:cNvPr id="86018" name="Picture 2" descr="png">
            <a:extLst>
              <a:ext uri="{FF2B5EF4-FFF2-40B4-BE49-F238E27FC236}">
                <a16:creationId xmlns:a16="http://schemas.microsoft.com/office/drawing/2014/main" id="{2BA5FCFA-5540-4EE7-AE5B-8F6DF4A6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82" y="994682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4" y="4045621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가지 예측을 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시간을 절약하기 위해 에포크 수를 작게 유지했지만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정확한 결과를 얻기 위해 에포크를 더 높게 설정할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82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Initializer for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14310566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시각적 주의가 있는 이미지 캡션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예제와 같은 이미지가 주어지면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파도를 타는 서퍼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캡션을 생성하는 것이 목표입니다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87042" name="Picture 2" descr="남자 서핑">
            <a:extLst>
              <a:ext uri="{FF2B5EF4-FFF2-40B4-BE49-F238E27FC236}">
                <a16:creationId xmlns:a16="http://schemas.microsoft.com/office/drawing/2014/main" id="{EB666892-A18A-4454-B9F3-DA7C6C1AC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39" y="1400175"/>
            <a:ext cx="3694710" cy="24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39180-E5FC-429E-BA4A-DE49D9B11C18}"/>
              </a:ext>
            </a:extLst>
          </p:cNvPr>
          <p:cNvSpPr txBox="1"/>
          <p:nvPr/>
        </p:nvSpPr>
        <p:spPr>
          <a:xfrm>
            <a:off x="777866" y="405749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위해 사용자는주의 기반 모델을 사용하여 모델이 캡션을 생성 할 때 이미지의 어떤 부분에 초점을 맞추는 지 확인할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686B4-0469-4397-B1BE-C2CB06C6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76" y="4686463"/>
            <a:ext cx="4987636" cy="2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757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2142F19E-943F-471B-B1EE-8872354D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2728E-01D1-4681-B313-64ED98AC74A8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57B357-0FBB-4E92-9C7A-2B95A319BD7E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1F6AD3-2400-4069-A682-71436F16E2B2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7C65F-643E-4B10-939E-0A3405076E4D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94FA85-D718-46BE-B875-790E97784DCD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800A50-8BE9-4926-8A2F-61A96D0BED0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B73A3-09B1-47AB-8479-10BBD2357D7D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1D229FF-EE71-4024-8682-46CA69DA3D60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CDD5E8-D195-4938-84AF-ACD5B1B94A70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84E8C-525D-4803-B720-E0EDDCEE13C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FB6D7AE-4FCF-44FA-8828-CA1DDC9F1CF4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F2A0D-A4C6-485B-8CE8-602990242F47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B1FF71-61FB-4DE4-B094-9CC3785E8C3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BE16D9-56C6-41CB-960F-CB885A337B6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D9DAD9-0DCB-463C-9346-172538117B9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A29AE3-B049-41F9-8B80-4E340623BD1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9C9E44-1957-4EB4-B4F3-5984C082809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698421-6DA3-4CD8-8839-AA9EB19F2371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FD0FE9-778A-43D9-80CB-4E03F06F22C5}"/>
              </a:ext>
            </a:extLst>
          </p:cNvPr>
          <p:cNvCxnSpPr>
            <a:cxnSpLocks/>
            <a:stCxn id="109" idx="3"/>
            <a:endCxn id="22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084ED2-E117-4835-8D88-208C2A5AD897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B96219-30BE-4975-9EA3-14AAD883AF7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277F6D5-3319-42BD-9338-B54A2D4916AF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404D0E-CEEF-4577-8132-6CEF793C2FC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B9ABD53-8CE3-496C-AF96-375C6A4BE7FA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FD7840-64FC-4481-90E6-3C492BD9316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B40428F-2DE6-4248-8B15-CB984E0AE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880463C-8240-42CA-AEA2-90DB1E397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A7E21DC-FC77-4A42-951A-EF480EBE2A4C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33CD2D8-2027-49A4-81CF-16FCEF54DF0D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1E9C5AC-E8BB-4F2D-9513-F0E26DAAD8D0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B582232-98DB-4249-9E2B-94DBBE81AAEC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212792B-4DBA-4E27-967C-73E459F6630A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9E59B8-02F4-4D88-976C-D5E87717FBF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17E7AC3-BDA3-46D0-B92D-4199CA524DDA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687E2CC-08F3-4167-B2A0-7B5697C6AEB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9604C2-0A9F-4285-B6EF-667C90F3889A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6AB8C4-F3AC-4EC1-B42F-ABEF1BD1A6B1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6608D4-0806-45B1-B5F3-DAA56B6E8538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13FB54-B01B-402D-AD52-5C754412FDB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238C2F-5B2D-4BC1-859E-CA9B9DF72D8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BCC6B60-95E7-4A88-81E4-0E0A276BC9FA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1F9946D-B23D-4DD5-8E12-BDC8269E8AD3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46BD1FF-7CD2-44C0-AD0B-E3B2F39C17D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94CEA56-51D9-420F-BDD2-622666634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F497B42-DF6E-4669-AAEB-F7264DC43D2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BFE7B98-3B2E-42E8-8209-CD208FED0D2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33DCF7F-7C45-4845-BB0F-DB3A138656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CB55674-5903-4DE7-AF30-E2E079DF24C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7643D99-BF26-4192-B3FE-B403C13E9069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2BC5C14-29B9-4B6E-B5F7-3656010001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AA10312-40F8-46EE-9B45-75718342DAC3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AD6BBAC-74CE-48AB-970D-542A5094DFC3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B26D79AC-BF35-49EA-9407-E6177EAA8947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AFCC61F-3048-4533-8F16-A145E8723ED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A356E88-16E7-48FC-9E36-06D5DCD96C9B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2802CB-3A2F-40B5-A780-162FDE34DE7B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DEC4F2C-B147-49D4-B8FE-6FD8E1C708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A214D3C-E3B7-45A8-8458-230B823CCE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5E1886-4171-4294-84ED-1064A01E2CB3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1D90990-7D9F-4F8C-978B-7FFFD309FC05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9CBACF7-F769-403B-9C86-7EA41F7EB58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8E88831-936C-4041-97F3-C0AF6A4B8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E2AACDB-6E8E-4879-9391-83E2BF76584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CE7FF31-5904-4A76-994E-09AF40A2E839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6F9648E-9FE0-4159-9E58-330C8AEE2940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8E7F68F-F7A4-4DD3-923D-DE3AB98A438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3CB59A3-6A93-49E2-A831-E69D61D4FACD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6D10D2E7-572B-4CD6-9976-70469405F324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B9EE45F-363A-46E2-96E2-CAC9D806BC9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E40A0B4C-28FC-4D05-9401-42832762960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E59B570-FA06-47A6-97F4-DC784E8C26AF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574FB3F-6319-4F19-A417-91588A1EA68E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7337FB0-F235-48BF-80CE-CED35FF5BA2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54B93BB6-33E9-4E4D-9525-EB6939DAFB2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CAA350E-D491-4FDD-9208-2F6ADECEF1E3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C647F4-F99F-45EF-8791-DBC584A92E26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FE32716-92FE-446C-8715-FA7D67A2297A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BF64BFD-BF3E-4076-BF69-C0F756721675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341E657-5C39-4E4A-A381-F042882044AF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F40511F-17A0-43F8-AB47-8D99F721B979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AEC9A73-DD47-4237-A830-0AE9E1004A33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043B7BB-23D1-4003-804D-37DECE229975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B3822D-AF61-44E0-B535-2F7B694A949B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0070B44-6984-4836-A893-0CCF6F551C16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A855FD38-55B7-4386-9060-AF3E832D2C7F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138F325-9F0A-4BF0-A9E4-9115D9AE7D77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9427CD-70F3-48DD-9595-E65F0E5DFF60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58EDAD-714A-429F-A22B-B77EC0FDA7E8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CAE3E8-BFB7-4C64-B881-40C03515C6BD}"/>
              </a:ext>
            </a:extLst>
          </p:cNvPr>
          <p:cNvSpPr txBox="1"/>
          <p:nvPr/>
        </p:nvSpPr>
        <p:spPr>
          <a:xfrm>
            <a:off x="8937593" y="3154986"/>
            <a:ext cx="4160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&lt;end&gt;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31CF01-43BE-4C0D-84B8-1C2984B2AF42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974672-72D0-4DF0-953C-EDE6AA8457BE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336FA60-EEE6-488C-A603-8B23C5EFF4B2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2DA957-E768-4630-BF93-471FB598D75F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182B8EB-37D6-418F-93BF-33E607B35CEB}"/>
              </a:ext>
            </a:extLst>
          </p:cNvPr>
          <p:cNvCxnSpPr>
            <a:stCxn id="14" idx="3"/>
            <a:endCxn id="100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161061B-4917-4E97-A79F-6950A4BD9504}"/>
              </a:ext>
            </a:extLst>
          </p:cNvPr>
          <p:cNvCxnSpPr>
            <a:cxnSpLocks/>
            <a:stCxn id="17" idx="3"/>
            <a:endCxn id="101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E1D589C-17BA-4B97-AB2F-47D0E2AD016C}"/>
              </a:ext>
            </a:extLst>
          </p:cNvPr>
          <p:cNvCxnSpPr>
            <a:cxnSpLocks/>
            <a:stCxn id="97" idx="3"/>
            <a:endCxn id="102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CA58328-1990-4BFB-8E49-234F9E1352DB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383CD21-EA46-4961-9D56-738FF993DF8C}"/>
              </a:ext>
            </a:extLst>
          </p:cNvPr>
          <p:cNvSpPr txBox="1"/>
          <p:nvPr/>
        </p:nvSpPr>
        <p:spPr>
          <a:xfrm>
            <a:off x="4351331" y="5551338"/>
            <a:ext cx="5707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&lt;start&gt;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50EAC95-7A4B-46FC-8111-2D1139C053D0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다리꼴 109">
            <a:extLst>
              <a:ext uri="{FF2B5EF4-FFF2-40B4-BE49-F238E27FC236}">
                <a16:creationId xmlns:a16="http://schemas.microsoft.com/office/drawing/2014/main" id="{2A8AB0AD-4BC0-493F-88B2-E2A7D455EC2E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E48E9A67-B264-4636-8446-8E174588C295}"/>
              </a:ext>
            </a:extLst>
          </p:cNvPr>
          <p:cNvCxnSpPr>
            <a:cxnSpLocks/>
            <a:stCxn id="110" idx="0"/>
            <a:endCxn id="109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>
            <a:extLst>
              <a:ext uri="{FF2B5EF4-FFF2-40B4-BE49-F238E27FC236}">
                <a16:creationId xmlns:a16="http://schemas.microsoft.com/office/drawing/2014/main" id="{6C2F4108-48EA-42BC-9609-272A3372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16E1F76-51B7-453B-95FC-9D6C93FA21C0}"/>
              </a:ext>
            </a:extLst>
          </p:cNvPr>
          <p:cNvCxnSpPr>
            <a:cxnSpLocks/>
            <a:stCxn id="112" idx="0"/>
            <a:endCxn id="110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134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2142F19E-943F-471B-B1EE-8872354D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57B357-0FBB-4E92-9C7A-2B95A319BD7E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1F6AD3-2400-4069-A682-71436F16E2B2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7C65F-643E-4B10-939E-0A3405076E4D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94FA85-D718-46BE-B875-790E97784DCD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800A50-8BE9-4926-8A2F-61A96D0BED0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B73A3-09B1-47AB-8479-10BBD2357D7D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1D229FF-EE71-4024-8682-46CA69DA3D60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CDD5E8-D195-4938-84AF-ACD5B1B94A70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84E8C-525D-4803-B720-E0EDDCEE13C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FB6D7AE-4FCF-44FA-8828-CA1DDC9F1CF4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F2A0D-A4C6-485B-8CE8-602990242F47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B1FF71-61FB-4DE4-B094-9CC3785E8C3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BE16D9-56C6-41CB-960F-CB885A337B6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D9DAD9-0DCB-463C-9346-172538117B9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A29AE3-B049-41F9-8B80-4E340623BD1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9C9E44-1957-4EB4-B4F3-5984C082809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698421-6DA3-4CD8-8839-AA9EB19F2371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FD0FE9-778A-43D9-80CB-4E03F06F22C5}"/>
              </a:ext>
            </a:extLst>
          </p:cNvPr>
          <p:cNvCxnSpPr>
            <a:cxnSpLocks/>
            <a:stCxn id="109" idx="3"/>
            <a:endCxn id="22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084ED2-E117-4835-8D88-208C2A5AD897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B96219-30BE-4975-9EA3-14AAD883AF7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277F6D5-3319-42BD-9338-B54A2D4916AF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404D0E-CEEF-4577-8132-6CEF793C2FC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B9ABD53-8CE3-496C-AF96-375C6A4BE7FA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FD7840-64FC-4481-90E6-3C492BD9316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B40428F-2DE6-4248-8B15-CB984E0AE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880463C-8240-42CA-AEA2-90DB1E397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A7E21DC-FC77-4A42-951A-EF480EBE2A4C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33CD2D8-2027-49A4-81CF-16FCEF54DF0D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1E9C5AC-E8BB-4F2D-9513-F0E26DAAD8D0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B582232-98DB-4249-9E2B-94DBBE81AAEC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212792B-4DBA-4E27-967C-73E459F6630A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9E59B8-02F4-4D88-976C-D5E87717FBF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17E7AC3-BDA3-46D0-B92D-4199CA524DDA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687E2CC-08F3-4167-B2A0-7B5697C6AEB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9604C2-0A9F-4285-B6EF-667C90F3889A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6AB8C4-F3AC-4EC1-B42F-ABEF1BD1A6B1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6608D4-0806-45B1-B5F3-DAA56B6E8538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13FB54-B01B-402D-AD52-5C754412FDB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238C2F-5B2D-4BC1-859E-CA9B9DF72D8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BCC6B60-95E7-4A88-81E4-0E0A276BC9FA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1F9946D-B23D-4DD5-8E12-BDC8269E8AD3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46BD1FF-7CD2-44C0-AD0B-E3B2F39C17D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94CEA56-51D9-420F-BDD2-622666634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F497B42-DF6E-4669-AAEB-F7264DC43D2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BFE7B98-3B2E-42E8-8209-CD208FED0D2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33DCF7F-7C45-4845-BB0F-DB3A138656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CB55674-5903-4DE7-AF30-E2E079DF24C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7643D99-BF26-4192-B3FE-B403C13E9069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2BC5C14-29B9-4B6E-B5F7-3656010001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AA10312-40F8-46EE-9B45-75718342DAC3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AD6BBAC-74CE-48AB-970D-542A5094DFC3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B26D79AC-BF35-49EA-9407-E6177EAA8947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AFCC61F-3048-4533-8F16-A145E8723ED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A356E88-16E7-48FC-9E36-06D5DCD96C9B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2802CB-3A2F-40B5-A780-162FDE34DE7B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DEC4F2C-B147-49D4-B8FE-6FD8E1C708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A214D3C-E3B7-45A8-8458-230B823CCE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5E1886-4171-4294-84ED-1064A01E2CB3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1D90990-7D9F-4F8C-978B-7FFFD309FC05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9CBACF7-F769-403B-9C86-7EA41F7EB58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8E88831-936C-4041-97F3-C0AF6A4B8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E2AACDB-6E8E-4879-9391-83E2BF76584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CE7FF31-5904-4A76-994E-09AF40A2E839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6F9648E-9FE0-4159-9E58-330C8AEE2940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8E7F68F-F7A4-4DD3-923D-DE3AB98A438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3CB59A3-6A93-49E2-A831-E69D61D4FACD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6D10D2E7-572B-4CD6-9976-70469405F324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B9EE45F-363A-46E2-96E2-CAC9D806BC9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E40A0B4C-28FC-4D05-9401-42832762960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E59B570-FA06-47A6-97F4-DC784E8C26AF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574FB3F-6319-4F19-A417-91588A1EA68E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7337FB0-F235-48BF-80CE-CED35FF5BA2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54B93BB6-33E9-4E4D-9525-EB6939DAFB2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CAA350E-D491-4FDD-9208-2F6ADECEF1E3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C647F4-F99F-45EF-8791-DBC584A92E26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FE32716-92FE-446C-8715-FA7D67A2297A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BF64BFD-BF3E-4076-BF69-C0F756721675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341E657-5C39-4E4A-A381-F042882044AF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F40511F-17A0-43F8-AB47-8D99F721B979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AEC9A73-DD47-4237-A830-0AE9E1004A33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043B7BB-23D1-4003-804D-37DECE229975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B3822D-AF61-44E0-B535-2F7B694A949B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0070B44-6984-4836-A893-0CCF6F551C16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A855FD38-55B7-4386-9060-AF3E832D2C7F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138F325-9F0A-4BF0-A9E4-9115D9AE7D77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9427CD-70F3-48DD-9595-E65F0E5DFF60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58EDAD-714A-429F-A22B-B77EC0FDA7E8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CAE3E8-BFB7-4C64-B881-40C03515C6BD}"/>
              </a:ext>
            </a:extLst>
          </p:cNvPr>
          <p:cNvSpPr txBox="1"/>
          <p:nvPr/>
        </p:nvSpPr>
        <p:spPr>
          <a:xfrm>
            <a:off x="8937593" y="3154986"/>
            <a:ext cx="4160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&lt;end&gt;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31CF01-43BE-4C0D-84B8-1C2984B2AF42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974672-72D0-4DF0-953C-EDE6AA8457BE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336FA60-EEE6-488C-A603-8B23C5EFF4B2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2DA957-E768-4630-BF93-471FB598D75F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182B8EB-37D6-418F-93BF-33E607B35CEB}"/>
              </a:ext>
            </a:extLst>
          </p:cNvPr>
          <p:cNvCxnSpPr>
            <a:stCxn id="14" idx="3"/>
            <a:endCxn id="100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161061B-4917-4E97-A79F-6950A4BD9504}"/>
              </a:ext>
            </a:extLst>
          </p:cNvPr>
          <p:cNvCxnSpPr>
            <a:cxnSpLocks/>
            <a:stCxn id="17" idx="3"/>
            <a:endCxn id="101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E1D589C-17BA-4B97-AB2F-47D0E2AD016C}"/>
              </a:ext>
            </a:extLst>
          </p:cNvPr>
          <p:cNvCxnSpPr>
            <a:cxnSpLocks/>
            <a:stCxn id="97" idx="3"/>
            <a:endCxn id="102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CA58328-1990-4BFB-8E49-234F9E1352DB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383CD21-EA46-4961-9D56-738FF993DF8C}"/>
              </a:ext>
            </a:extLst>
          </p:cNvPr>
          <p:cNvSpPr txBox="1"/>
          <p:nvPr/>
        </p:nvSpPr>
        <p:spPr>
          <a:xfrm>
            <a:off x="4351331" y="5551338"/>
            <a:ext cx="5707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&lt;start&gt;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50EAC95-7A4B-46FC-8111-2D1139C053D0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다리꼴 109">
            <a:extLst>
              <a:ext uri="{FF2B5EF4-FFF2-40B4-BE49-F238E27FC236}">
                <a16:creationId xmlns:a16="http://schemas.microsoft.com/office/drawing/2014/main" id="{2A8AB0AD-4BC0-493F-88B2-E2A7D455EC2E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E48E9A67-B264-4636-8446-8E174588C295}"/>
              </a:ext>
            </a:extLst>
          </p:cNvPr>
          <p:cNvCxnSpPr>
            <a:cxnSpLocks/>
            <a:stCxn id="110" idx="0"/>
            <a:endCxn id="109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>
            <a:extLst>
              <a:ext uri="{FF2B5EF4-FFF2-40B4-BE49-F238E27FC236}">
                <a16:creationId xmlns:a16="http://schemas.microsoft.com/office/drawing/2014/main" id="{6C2F4108-48EA-42BC-9609-272A3372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16E1F76-51B7-453B-95FC-9D6C93FA21C0}"/>
              </a:ext>
            </a:extLst>
          </p:cNvPr>
          <p:cNvCxnSpPr>
            <a:cxnSpLocks/>
            <a:stCxn id="112" idx="0"/>
            <a:endCxn id="110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42B18-B573-4A9C-8FC0-244BEFF74A76}"/>
              </a:ext>
            </a:extLst>
          </p:cNvPr>
          <p:cNvSpPr txBox="1"/>
          <p:nvPr/>
        </p:nvSpPr>
        <p:spPr>
          <a:xfrm>
            <a:off x="246445" y="902523"/>
            <a:ext cx="5791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"you say goodbye and i say hello"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1   2     3     4  5  2    6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 =&gt; 1,2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 =&gt; 2,1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E47D17C-F7EC-4C55-A887-D86AE12DCF31}"/>
              </a:ext>
            </a:extLst>
          </p:cNvPr>
          <p:cNvCxnSpPr/>
          <p:nvPr/>
        </p:nvCxnSpPr>
        <p:spPr>
          <a:xfrm flipV="1">
            <a:off x="8551932" y="861043"/>
            <a:ext cx="0" cy="1679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E4893F2-58DA-4DC0-AEE8-134B44C93894}"/>
              </a:ext>
            </a:extLst>
          </p:cNvPr>
          <p:cNvCxnSpPr>
            <a:cxnSpLocks/>
          </p:cNvCxnSpPr>
          <p:nvPr/>
        </p:nvCxnSpPr>
        <p:spPr>
          <a:xfrm flipV="1">
            <a:off x="8463877" y="2423254"/>
            <a:ext cx="1730666" cy="3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85E0EA6-234F-4C8A-AE9F-35C4E45FAF94}"/>
              </a:ext>
            </a:extLst>
          </p:cNvPr>
          <p:cNvSpPr/>
          <p:nvPr/>
        </p:nvSpPr>
        <p:spPr>
          <a:xfrm>
            <a:off x="8821774" y="1701014"/>
            <a:ext cx="93883" cy="9388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1F167-E0DE-4B49-8138-10692DDC69E6}"/>
              </a:ext>
            </a:extLst>
          </p:cNvPr>
          <p:cNvSpPr txBox="1"/>
          <p:nvPr/>
        </p:nvSpPr>
        <p:spPr>
          <a:xfrm>
            <a:off x="8551589" y="13601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'you'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C9EE4D3-8292-4827-A4D2-FF53CCA684B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8548862" y="1794897"/>
            <a:ext cx="319854" cy="637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id="{5800F8C2-1867-4B4B-8BE9-1D1FDC146E3D}"/>
              </a:ext>
            </a:extLst>
          </p:cNvPr>
          <p:cNvSpPr/>
          <p:nvPr/>
        </p:nvSpPr>
        <p:spPr>
          <a:xfrm>
            <a:off x="9293808" y="2060363"/>
            <a:ext cx="93883" cy="9388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B25F126-ECAB-4E27-A169-641B9185A7E7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8551870" y="2107305"/>
            <a:ext cx="741938" cy="314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40CDB81-9D98-4843-B230-984B8E32818C}"/>
              </a:ext>
            </a:extLst>
          </p:cNvPr>
          <p:cNvSpPr txBox="1"/>
          <p:nvPr/>
        </p:nvSpPr>
        <p:spPr>
          <a:xfrm>
            <a:off x="9093340" y="170965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'say'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원호 7172">
            <a:extLst>
              <a:ext uri="{FF2B5EF4-FFF2-40B4-BE49-F238E27FC236}">
                <a16:creationId xmlns:a16="http://schemas.microsoft.com/office/drawing/2014/main" id="{F84CB3B4-9C6D-4219-865B-03C74C6583D9}"/>
              </a:ext>
            </a:extLst>
          </p:cNvPr>
          <p:cNvSpPr/>
          <p:nvPr/>
        </p:nvSpPr>
        <p:spPr>
          <a:xfrm>
            <a:off x="8579978" y="2298098"/>
            <a:ext cx="105105" cy="70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4C539800-CED0-4E50-9F34-60E7ABA39167}"/>
                  </a:ext>
                </a:extLst>
              </p:cNvPr>
              <p:cNvSpPr txBox="1"/>
              <p:nvPr/>
            </p:nvSpPr>
            <p:spPr>
              <a:xfrm>
                <a:off x="8627631" y="2132630"/>
                <a:ext cx="2056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4C539800-CED0-4E50-9F34-60E7ABA3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631" y="2132630"/>
                <a:ext cx="205633" cy="215444"/>
              </a:xfrm>
              <a:prstGeom prst="rect">
                <a:avLst/>
              </a:prstGeom>
              <a:blipFill>
                <a:blip r:embed="rId4"/>
                <a:stretch>
                  <a:fillRect l="-5882" r="-2941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6" name="직선 화살표 연결선 7175">
            <a:extLst>
              <a:ext uri="{FF2B5EF4-FFF2-40B4-BE49-F238E27FC236}">
                <a16:creationId xmlns:a16="http://schemas.microsoft.com/office/drawing/2014/main" id="{03AEF4CE-1223-42FD-B4D0-B07F130AA25D}"/>
              </a:ext>
            </a:extLst>
          </p:cNvPr>
          <p:cNvCxnSpPr/>
          <p:nvPr/>
        </p:nvCxnSpPr>
        <p:spPr>
          <a:xfrm>
            <a:off x="7290555" y="1031417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89BAC6A-13E5-4D29-BD6B-022DE3E6C74A}"/>
              </a:ext>
            </a:extLst>
          </p:cNvPr>
          <p:cNvCxnSpPr>
            <a:cxnSpLocks/>
          </p:cNvCxnSpPr>
          <p:nvPr/>
        </p:nvCxnSpPr>
        <p:spPr>
          <a:xfrm flipV="1">
            <a:off x="7290555" y="956408"/>
            <a:ext cx="915865" cy="75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68E02700-0F7B-49BA-93E3-57B027BB1A4F}"/>
              </a:ext>
            </a:extLst>
          </p:cNvPr>
          <p:cNvSpPr txBox="1"/>
          <p:nvPr/>
        </p:nvSpPr>
        <p:spPr>
          <a:xfrm>
            <a:off x="7601763" y="10041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E201861-3C85-4898-ACAA-3B4AC337C035}"/>
              </a:ext>
            </a:extLst>
          </p:cNvPr>
          <p:cNvCxnSpPr/>
          <p:nvPr/>
        </p:nvCxnSpPr>
        <p:spPr>
          <a:xfrm>
            <a:off x="7290555" y="1770941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6DEEC53-8E94-4222-A6B1-82C24FCE1E56}"/>
              </a:ext>
            </a:extLst>
          </p:cNvPr>
          <p:cNvCxnSpPr>
            <a:cxnSpLocks/>
          </p:cNvCxnSpPr>
          <p:nvPr/>
        </p:nvCxnSpPr>
        <p:spPr>
          <a:xfrm flipV="1">
            <a:off x="7290555" y="1211429"/>
            <a:ext cx="0" cy="555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F41BC53-6604-4DF3-BBDB-3DDF86AC363B}"/>
              </a:ext>
            </a:extLst>
          </p:cNvPr>
          <p:cNvSpPr txBox="1"/>
          <p:nvPr/>
        </p:nvSpPr>
        <p:spPr>
          <a:xfrm>
            <a:off x="7601763" y="17393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7031BD9-278A-4694-9BDA-F117C053B7B3}"/>
              </a:ext>
            </a:extLst>
          </p:cNvPr>
          <p:cNvCxnSpPr/>
          <p:nvPr/>
        </p:nvCxnSpPr>
        <p:spPr>
          <a:xfrm>
            <a:off x="7278908" y="2512109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7C7ABD7-6ADA-4B94-833B-7C68950C396E}"/>
              </a:ext>
            </a:extLst>
          </p:cNvPr>
          <p:cNvCxnSpPr>
            <a:cxnSpLocks/>
          </p:cNvCxnSpPr>
          <p:nvPr/>
        </p:nvCxnSpPr>
        <p:spPr>
          <a:xfrm flipH="1">
            <a:off x="6535064" y="2507800"/>
            <a:ext cx="74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8032727B-4C45-48B8-A49C-4482AA8615CB}"/>
              </a:ext>
            </a:extLst>
          </p:cNvPr>
          <p:cNvSpPr txBox="1"/>
          <p:nvPr/>
        </p:nvSpPr>
        <p:spPr>
          <a:xfrm>
            <a:off x="7590116" y="248056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495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시각적 주의가 있는 이미지 캡션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아키텍처는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Show, Attend and Tell : Neural Image Caption Generation with Visual Attention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유사합니다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노트북은 종단 간 예입니다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노트북을 실행하면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MS-COCO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세트를 다운로드하고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 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이미지의 하위 집합을 사전 처리 및 캐시하며 인코더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 모델을 학습시키고 학습 된 모델을 사용하여 새 이미지에 대한 캡션을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비교적 적은 양의 데이터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 이미지 당 여러 캡션이 있기 때문에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이미지에 대한 처음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캡션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모델을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967903" y="3269517"/>
            <a:ext cx="8505175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You'll generate plots of attention in order to see which parts of an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our model focuses on during captioning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collections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random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json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PIL import Image</a:t>
            </a:r>
          </a:p>
        </p:txBody>
      </p:sp>
    </p:spTree>
    <p:extLst>
      <p:ext uri="{BB962C8B-B14F-4D97-AF65-F5344CB8AC3E}">
        <p14:creationId xmlns:p14="http://schemas.microsoft.com/office/powerpoint/2010/main" val="3463417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MS-COCO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다운로드 및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MS-COCO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를 사용하여 모델을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82,000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이상의 이미지가 포함되어 있으며 각 이미지에는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이상의 서로 다른 캡션 주석이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코드는 데이터 세트를 자동으로 다운로드하고 추출합니다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945413"/>
            <a:ext cx="9084559" cy="440120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annotation_folder = '/annotations/'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not os.path.exists(os.path.abspath('.') + annotation_folder):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annotation_zip = tf.keras.utils.get_file('captions.zip',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cache_subdir=os.path.abspath('.'),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origin='http://images.cocodataset.org/annotations/annotations_trainval2014.zip',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extract=True)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annotation_file = os.path.dirname(annotation_zip)+'/annotations/captions_train2014.json'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os.remove(annotation_zip)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image_folder = '/train2014/'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not os.path.exists(os.path.abspath('.') + image_folder):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image_zip = tf.keras.utils.get_file('train2014.zip',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cache_subdir=os.path.abspath('.'),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origin='http://images.cocodataset.org/zips/train2014.zip', extract=True)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PATH = os.path.dirname(image_zip) + image_folder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os.remove(image_zip)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PATH = os.path.abspath('.') + image_folder</a:t>
            </a:r>
          </a:p>
        </p:txBody>
      </p:sp>
    </p:spTree>
    <p:extLst>
      <p:ext uri="{BB962C8B-B14F-4D97-AF65-F5344CB8AC3E}">
        <p14:creationId xmlns:p14="http://schemas.microsoft.com/office/powerpoint/2010/main" val="34264121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선택 사항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 세트의 크기 제한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교육 속도를 높이기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캡션과 해당 이미지의 하위 집합을 사용하여 모델을 교육합니다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데이터를 사용하도록 선택하면 자막 품질이 향상됩니다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945413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open(annotation_file, 'r') as f: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annotations = json.load(f)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6D326D-02C7-4FF8-B4E7-90AAC078BCA1}"/>
              </a:ext>
            </a:extLst>
          </p:cNvPr>
          <p:cNvSpPr/>
          <p:nvPr/>
        </p:nvSpPr>
        <p:spPr>
          <a:xfrm>
            <a:off x="678215" y="2790309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Group all captions together having the same image ID.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image_path_to_caption = collections.defaultdict(list)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val in annotations['annotations']: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caption = f"&lt;start&gt; {val['caption']} &lt;end&gt;"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image_path = PATH + 'COCO_train2014_' + '%012d.jpg' % (val['image_id'])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image_path_to_caption[image_path].append(caption)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496979"/>
            <a:ext cx="908455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image_paths = list(image_path_to_caption.keys())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random.shuffle(image_paths)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Select the first 6000 image_paths from the shuffled set.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Approximately each image id has 5 captions associated with it, so that will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lead to 30,000 examples.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train_image_paths = image_paths[:6000]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print(len(train_image_paths))</a:t>
            </a:r>
          </a:p>
        </p:txBody>
      </p:sp>
    </p:spTree>
    <p:extLst>
      <p:ext uri="{BB962C8B-B14F-4D97-AF65-F5344CB8AC3E}">
        <p14:creationId xmlns:p14="http://schemas.microsoft.com/office/powerpoint/2010/main" val="371265640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선택 사항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 세트의 크기 제한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114141"/>
            <a:ext cx="908455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train_captions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img_name_vector = []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image_path in train_image_paths: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caption_list = image_path_to_caption[image_path]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train_captions.extend(caption_list)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img_name_vector.extend([image_path] * len(caption_list))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6D326D-02C7-4FF8-B4E7-90AAC078BCA1}"/>
              </a:ext>
            </a:extLst>
          </p:cNvPr>
          <p:cNvSpPr/>
          <p:nvPr/>
        </p:nvSpPr>
        <p:spPr>
          <a:xfrm>
            <a:off x="678215" y="2810180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print(train_captions[0])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Image.open(img_name_vector[0])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B9CFFC-A890-4983-BC74-635F90D94236}"/>
              </a:ext>
            </a:extLst>
          </p:cNvPr>
          <p:cNvSpPr/>
          <p:nvPr/>
        </p:nvSpPr>
        <p:spPr>
          <a:xfrm>
            <a:off x="678214" y="3429000"/>
            <a:ext cx="9084559" cy="307777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&lt;start&gt; A laptop sitting on a desk open to a webpage. &lt;end&gt;</a:t>
            </a:r>
          </a:p>
        </p:txBody>
      </p:sp>
      <p:pic>
        <p:nvPicPr>
          <p:cNvPr id="88067" name="Picture 3" descr="png">
            <a:extLst>
              <a:ext uri="{FF2B5EF4-FFF2-40B4-BE49-F238E27FC236}">
                <a16:creationId xmlns:a16="http://schemas.microsoft.com/office/drawing/2014/main" id="{86AAD18B-FE5D-4B8B-B404-59E2DC60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78" y="3944628"/>
            <a:ext cx="3365940" cy="25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937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227784095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를 사용하여 이미지 전처리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65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 (Imagenet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사전 학습 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각 이미지를 분류합니다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컨벌루션 레이어에서 특징을 추출합니다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다음과 같이 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예상 형식으로 변환합니다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크기를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299x299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픽셀로 조정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preprocess_input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사용 하여 이미지 를 전처리 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훈련하는 데 사용되는 이미지 형식과 일치하는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범위의 픽셀을 포함하도록 이미지를 정규화합니다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140718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load_image(image_path):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tf.io.read_file(image_path)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tf.image.decode_jpeg(img, channels=3)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tf.image.resize(img, (299, 299))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tf.keras.applications.inception_v3.preprocess_input(img)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img, image_path</a:t>
            </a:r>
          </a:p>
        </p:txBody>
      </p:sp>
    </p:spTree>
    <p:extLst>
      <p:ext uri="{BB962C8B-B14F-4D97-AF65-F5344CB8AC3E}">
        <p14:creationId xmlns:p14="http://schemas.microsoft.com/office/powerpoint/2010/main" val="420303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keras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keras.layers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  [  [  [1],[2],[3]  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[[7],[8],[9]]   ]  ], dtype=np.float32)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print("image.shape=", image.shape)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plt.imshow(image.numpy().reshape(3,3), cmap='gray')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335E7-5EAC-4D38-A699-BFC32E1DE0B0}"/>
              </a:ext>
            </a:extLst>
          </p:cNvPr>
          <p:cNvSpPr txBox="1"/>
          <p:nvPr/>
        </p:nvSpPr>
        <p:spPr>
          <a:xfrm>
            <a:off x="767799" y="3313470"/>
            <a:ext cx="295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image.shape=(1, 3, 3, 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65565-1C67-4308-B411-F2AED5C6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23" y="3942716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490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초기화와 사전 훈련 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00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출력 레이어가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아키텍처의 마지막 컨볼 루션 레이어 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레이어의 출력 모양은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8x8x2048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예제에서주의를 사용하고 있기 때문에 마지막 컨벌루션 레이어를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현상이 발생할 수 있으므로 훈련 중에이 초기화를 수행하지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네트워크를 통해 각 이미지를 전달하고 결과 벡터를 사전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(image_name-&gt; feature_vector)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이미지가 네트워크를 통해 전달 된 후 사전을 디스크에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140718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image_model = tf.keras.applications.InceptionV3(include_top=False,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weights='imagenet')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new_input = image_model.input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hidden_layer = image_model.layers[-1].output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image_features_extract_model = tf.keras.Model(new_input, hidden_layer)</a:t>
            </a:r>
          </a:p>
        </p:txBody>
      </p:sp>
    </p:spTree>
    <p:extLst>
      <p:ext uri="{BB962C8B-B14F-4D97-AF65-F5344CB8AC3E}">
        <p14:creationId xmlns:p14="http://schemas.microsoft.com/office/powerpoint/2010/main" val="1732893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에서 추출한 기능 캐싱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각 이미지를 사전 처리하고 출력을 디스크에 캐시합니다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RAM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출력을 캐싱하는 것이 더 빠르지 만 메모리를 많이 사용하므로 이미지 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 * 8 * 2048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부동 소수점이 필요합니다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쓰는 시점에서 이것은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Colab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메모리 제한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12GB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초과합니다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정교한 캐싱 전략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 액세스 디스크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/ O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줄이기 위해 이미지 분할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사용하면 성능이 향상 될 수 있지만 더 많은 코드가 필요합니다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캐싱은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가있는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Colab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실행하는 데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분이 걸립니다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진행률 표시 줄을 보려면 다음을 수행하십시오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tqdm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!pip install -q tqdm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tqdm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가져 오기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tqdm import tqdm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행을 변경하십시오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img, path in image_dataset: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img, path in tqdm(image_dataset):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27653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에서 추출한 기능 캐싱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1165933"/>
            <a:ext cx="9084559" cy="35394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Get unique images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encode_train = sorted(set(img_name_vector))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Feel free to change batch_size according to your system configuration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image_dataset = tf.data.Dataset.from_tensor_slices(encode_train)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image_dataset = image_dataset.map(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load_image, num_parallel_calls=tf.data.AUTOTUNE).batch(16)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img, path in image_dataset: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batch_features = image_features_extract_model(img)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batch_features = tf.reshape(batch_features,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(batch_features.shape[0], -1, batch_features.shape[3]))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bf, p in zip(batch_features, path):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path_of_feature = p.numpy().decode("utf-8")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np.save(path_of_feature, bf.numpy())</a:t>
            </a:r>
          </a:p>
        </p:txBody>
      </p:sp>
    </p:spTree>
    <p:extLst>
      <p:ext uri="{BB962C8B-B14F-4D97-AF65-F5344CB8AC3E}">
        <p14:creationId xmlns:p14="http://schemas.microsoft.com/office/powerpoint/2010/main" val="324170774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캡션 전처리 및 토큰 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3362879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Find the maximum length of any caption in our dataset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calc_max_length(tensor):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max(len(t) for t in tensor)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61142-1300-44A5-A13F-4EAAA0520623}"/>
              </a:ext>
            </a:extLst>
          </p:cNvPr>
          <p:cNvSpPr txBox="1"/>
          <p:nvPr/>
        </p:nvSpPr>
        <p:spPr>
          <a:xfrm>
            <a:off x="777866" y="1058977"/>
            <a:ext cx="8885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캡션을 토큰 화합니다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분할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데이터의 모든 고유 단어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서핑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", 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어휘를 얻을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어휘 크기를 상위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제한합니다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절약을 위해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모든 단어를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"UNK"(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알 수 없음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토큰으로 바꿉니다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단어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색인 및 색인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매핑을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 모든 시퀀스를 가장 긴 시퀀스와 동일한 길이로 채 웁니다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B9D3A-12AE-492B-BAC8-46B78BCD43A9}"/>
              </a:ext>
            </a:extLst>
          </p:cNvPr>
          <p:cNvSpPr/>
          <p:nvPr/>
        </p:nvSpPr>
        <p:spPr>
          <a:xfrm>
            <a:off x="678213" y="4233736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Choose the top 5000 words from the vocabulary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top_k = 5000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 = tf.keras.preprocessing.text.Tokenizer(num_words=top_k,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oov_token="&lt;unk&gt;",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filters='!"#$%&amp;()*+.,-/:;=?@[\]^_`{|}~ 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tokenizer.fit_on_texts(train_captions)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65644-D073-4621-BC0A-08956ABFEDE2}"/>
              </a:ext>
            </a:extLst>
          </p:cNvPr>
          <p:cNvSpPr/>
          <p:nvPr/>
        </p:nvSpPr>
        <p:spPr>
          <a:xfrm>
            <a:off x="678212" y="5750924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tokenizer.word_index['&lt;pad&gt;']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tokenizer.index_word[0] = '&lt;pad&gt;'</a:t>
            </a:r>
          </a:p>
        </p:txBody>
      </p:sp>
    </p:spTree>
    <p:extLst>
      <p:ext uri="{BB962C8B-B14F-4D97-AF65-F5344CB8AC3E}">
        <p14:creationId xmlns:p14="http://schemas.microsoft.com/office/powerpoint/2010/main" val="22731306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캡션 전처리 및 토큰 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1302502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Create the tokenized vectors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train_seqs = tokenizer.texts_to_sequences(train_captions)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B9D3A-12AE-492B-BAC8-46B78BCD43A9}"/>
              </a:ext>
            </a:extLst>
          </p:cNvPr>
          <p:cNvSpPr/>
          <p:nvPr/>
        </p:nvSpPr>
        <p:spPr>
          <a:xfrm>
            <a:off x="678213" y="2094886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Pad each vector to the max_length of the captions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If you do not provide a max_length value, pad_sequences calculates it automatically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cap_vector = tf.keras.preprocessing.sequence.pad_sequences(train_seqs, padding='post')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65644-D073-4621-BC0A-08956ABFEDE2}"/>
              </a:ext>
            </a:extLst>
          </p:cNvPr>
          <p:cNvSpPr/>
          <p:nvPr/>
        </p:nvSpPr>
        <p:spPr>
          <a:xfrm>
            <a:off x="678212" y="3102714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Calculates the max_length, which is used to store the attention weights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max_length = calc_max_length(train_seqs)</a:t>
            </a:r>
          </a:p>
        </p:txBody>
      </p:sp>
    </p:spTree>
    <p:extLst>
      <p:ext uri="{BB962C8B-B14F-4D97-AF65-F5344CB8AC3E}">
        <p14:creationId xmlns:p14="http://schemas.microsoft.com/office/powerpoint/2010/main" val="3362201291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데이터를 훈련 및 테스트로 분할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886867"/>
            <a:ext cx="9084559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img_to_cap_vector = collections.defaultdict(list)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img, cap in zip(img_name_vector, cap_vector):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img_to_cap_vector[img].append(cap)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img_keys = list(img_to_cap_vector.keys())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random.shuffle(img_keys)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slice_index = int(len(img_keys)*0.8)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img_name_train_keys, img_name_val_keys = img_keys[:slice_index], img_keys[slice_index:]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img_name_train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cap_train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imgt in img_name_train_keys: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capt_len = len(img_to_cap_vector[imgt])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img_name_train.extend([imgt] * capt_len)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cap_train.extend(img_to_cap_vector[imgt])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img_name_val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cap_val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imgv in img_name_val_keys: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capv_len = len(img_to_cap_vector[imgv])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img_name_val.extend([imgv] * capv_len)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cap_val.extend(img_to_cap_vector[imgv])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6070470"/>
            <a:ext cx="908455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l-N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len(img_name_train), len(cap_train), len(img_name_val), len(cap_val)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5952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tf.data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1640950"/>
            <a:ext cx="908455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Feel free to change these parameters according to your system's configuration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BUFFER_SIZE = 1000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embedding_dim = 256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units = 512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vocab_size = top_k + 1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num_steps = len(img_name_train) // BATCH_SIZE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Shape of the vector extracted from InceptionV3 is (64, 2048)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These two variables represent that vector shape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features_shape = 2048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attention_features_shape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D605F-7C89-4F2A-A408-F69177494CBC}"/>
              </a:ext>
            </a:extLst>
          </p:cNvPr>
          <p:cNvSpPr txBox="1"/>
          <p:nvPr/>
        </p:nvSpPr>
        <p:spPr>
          <a:xfrm>
            <a:off x="777866" y="1058977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이미지와 캡션이 준비되었습니다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모델 학습에 사용할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세트를 만들어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E20CF5-AD24-4D13-9E22-8B9BFCFD88F6}"/>
              </a:ext>
            </a:extLst>
          </p:cNvPr>
          <p:cNvSpPr/>
          <p:nvPr/>
        </p:nvSpPr>
        <p:spPr>
          <a:xfrm>
            <a:off x="678213" y="4460195"/>
            <a:ext cx="908455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Load the numpy files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map_func(img_name, cap):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img_tensor = np.load(img_name.decode('utf-8')+'.npy')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img_tensor, cap</a:t>
            </a:r>
          </a:p>
        </p:txBody>
      </p:sp>
    </p:spTree>
    <p:extLst>
      <p:ext uri="{BB962C8B-B14F-4D97-AF65-F5344CB8AC3E}">
        <p14:creationId xmlns:p14="http://schemas.microsoft.com/office/powerpoint/2010/main" val="95161904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tf.data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1219373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tf.data.Dataset.from_tensor_slices((img_name_train, cap_train))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Use map to load the numpy files in parallel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dataset.map(lambda item1, item2: tf.numpy_function(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map_func, [item1, item2], [tf.float32, tf.int32]),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num_parallel_calls=tf.data.AUTOTUNE)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Shuffle and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dataset.shuffle(BUFFER_SIZE).batch(BATCH_SIZE)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dataset.prefetch(buffer_size=tf.data.AUTOTUNE)</a:t>
            </a:r>
          </a:p>
        </p:txBody>
      </p:sp>
    </p:spTree>
    <p:extLst>
      <p:ext uri="{BB962C8B-B14F-4D97-AF65-F5344CB8AC3E}">
        <p14:creationId xmlns:p14="http://schemas.microsoft.com/office/powerpoint/2010/main" val="339871414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100457947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D605F-7C89-4F2A-A408-F69177494CBC}"/>
              </a:ext>
            </a:extLst>
          </p:cNvPr>
          <p:cNvSpPr txBox="1"/>
          <p:nvPr/>
        </p:nvSpPr>
        <p:spPr>
          <a:xfrm>
            <a:off x="777866" y="1058977"/>
            <a:ext cx="8984906" cy="265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재미있는 사실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디코더는 신경망 기계 번역 에 대한 예제의 디코더와 동일합니다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아키텍처는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Show, Attend and Tell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논문 에서 영감을 얻었습니다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하위 컨벌루션 계층에서 특성을 추출하여 모양의 벡터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(8, 8, 2048)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제공합니다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당신은 그것을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(64, 2048)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모양으로 스쿼시합니다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다음이 벡터는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 완전 연결 계층으로 구성됨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 전달됩니다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GRU)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단어를 예측하기 위해 이미지를 처리합니다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05650-749C-48E2-85C1-D554745B40CD}"/>
              </a:ext>
            </a:extLst>
          </p:cNvPr>
          <p:cNvSpPr/>
          <p:nvPr/>
        </p:nvSpPr>
        <p:spPr>
          <a:xfrm>
            <a:off x="678214" y="4045716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BahdanauAttention(tf.keras.Model):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units):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super(BahdanauAttention,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tf.keras.layers.Dense(units)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self.W2 = tf.keras.layers.Dense(units)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 = tf.keras.layers.Dense(1)</a:t>
            </a:r>
          </a:p>
        </p:txBody>
      </p:sp>
    </p:spTree>
    <p:extLst>
      <p:ext uri="{BB962C8B-B14F-4D97-AF65-F5344CB8AC3E}">
        <p14:creationId xmlns:p14="http://schemas.microsoft.com/office/powerpoint/2010/main" val="399716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335E7-5EAC-4D38-A699-BFC32E1DE0B0}"/>
              </a:ext>
            </a:extLst>
          </p:cNvPr>
          <p:cNvSpPr txBox="1"/>
          <p:nvPr/>
        </p:nvSpPr>
        <p:spPr>
          <a:xfrm>
            <a:off x="5886138" y="3054697"/>
            <a:ext cx="295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weight.shape=(2, 2, 1, 1)</a:t>
            </a:r>
          </a:p>
        </p:txBody>
      </p: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171875"/>
            <a:ext cx="9084559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call(self, features, hidden):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features(CNN_encoder output) shape == (batch_size, 64, embedding_dim)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hidden shape == (batch_size,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hidden_with_time_axis shape == (batch_size, 1,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hidden_with_time_axis = tf.expand_dims(hidden,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attention_hidden_layer shape == (batch_size, 64, 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attention_hidden_layer = (tf.nn.tanh(self.W1(features) +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self.W2(hidden_with_time_axis)))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score shape == (batch_size, 64,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This gives you an unnormalized score for each image feature.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self.V(attention_hidden_layer)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attention_weights shape == (batch_size, 64,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attention_weights = tf.nn.softmax(score, axis=1)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context_vector shape after sum == (batch_size,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 = attention_weights * features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 = tf.reduce_sum(context_vector, axis=1)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context_vector, attention_weights</a:t>
            </a:r>
          </a:p>
        </p:txBody>
      </p:sp>
    </p:spTree>
    <p:extLst>
      <p:ext uri="{BB962C8B-B14F-4D97-AF65-F5344CB8AC3E}">
        <p14:creationId xmlns:p14="http://schemas.microsoft.com/office/powerpoint/2010/main" val="50753922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171875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CNN_Encoder(tf.keras.Model):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embedding_dim):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super(CNN_Encoder,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shape after fc == (batch_size, 64,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self.fc = tf.keras.layers.Dense(embedding_dim)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call(self,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self.fc(x)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tf.nn.relu(x)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x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01D3B-B771-419F-B40F-89E13626EC47}"/>
              </a:ext>
            </a:extLst>
          </p:cNvPr>
          <p:cNvSpPr/>
          <p:nvPr/>
        </p:nvSpPr>
        <p:spPr>
          <a:xfrm>
            <a:off x="678213" y="3670673"/>
            <a:ext cx="908455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RNN_Decoder(tf.keras.Model):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embedding_dim, units, vocab_size):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super(RNN_Decoder,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self.units = units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self.embedding = tf.keras.layers.Embedding(vocab_size,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self.gru = tf.keras.layers.GRU(self.units,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return_sequences=True,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return_state=True,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recurrent_initializer='glorot_uniform')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self.fc1 = tf.keras.layers.Dense(self.units)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self.fc2 = tf.keras.layers.Dense(vocab_size)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self.attention = BahdanauAttention(self.units)</a:t>
            </a:r>
          </a:p>
        </p:txBody>
      </p:sp>
    </p:spTree>
    <p:extLst>
      <p:ext uri="{BB962C8B-B14F-4D97-AF65-F5344CB8AC3E}">
        <p14:creationId xmlns:p14="http://schemas.microsoft.com/office/powerpoint/2010/main" val="211681087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call(self, x, features, hidden):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context_vector, attention_weights = self.attention(features,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after passing through embedding == (batch_size, 1,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self.embedding(x)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after concatenation == (batch_size, 1, embedding_dim +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tf.concat([tf.expand_dims(context_vector, 1), x], axis=-1)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passing the concatenated vector to the GRU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output, state = self.gru(x)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shape == (batch_size, max_length,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self.fc1(output)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== (batch_size * max_length,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tf.reshape(x, (-1, x.shape[2]))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output shape == (batch_size * max_length, vocab)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self.fc2(x)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x, state, attention_weights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reset_state(self, batch_size):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tf.zeros((batch_size, self.units))</a:t>
            </a:r>
          </a:p>
        </p:txBody>
      </p:sp>
    </p:spTree>
    <p:extLst>
      <p:ext uri="{BB962C8B-B14F-4D97-AF65-F5344CB8AC3E}">
        <p14:creationId xmlns:p14="http://schemas.microsoft.com/office/powerpoint/2010/main" val="55803807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encoder = CNN_Encoder(embedding_dim)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decoder = RNN_Decoder(embedding_dim, units, vocab_size)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1741555"/>
            <a:ext cx="908455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optimizer = tf.keras.optimizers.Adam()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loss_object = tf.keras.losses.SparseCategoricalCrossentropy(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from_logits=True, reduction='none')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loss_function(real, pred):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mask = tf.math.logical_not(tf.math.equal(real, 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loss_ = loss_object(real, pred)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mask = tf.cast(mask, dtype=loss_.dtype)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loss_ *= mask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tf.reduce_mean(loss_)</a:t>
            </a:r>
          </a:p>
        </p:txBody>
      </p:sp>
    </p:spTree>
    <p:extLst>
      <p:ext uri="{BB962C8B-B14F-4D97-AF65-F5344CB8AC3E}">
        <p14:creationId xmlns:p14="http://schemas.microsoft.com/office/powerpoint/2010/main" val="161504608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checkpoint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checkpoint_path = "./checkpoints/train"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ckpt = tf.train.Checkpoint(encoder=encoder,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decoder=decoder,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optimizer=optimizer)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ckpt_manager = tf.train.CheckpointManager(ckpt, checkpoint_path, max_to_keep=5)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2424387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start_epoch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ckpt_manager.latest_checkpoint: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start_epoch = int(ckpt_manager.latest_checkpoint.split('-')[-1])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restoring the latest checkpoint in checkpoint_path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ckpt.restore(ckpt_manager.latest_checkpoint)</a:t>
            </a:r>
          </a:p>
        </p:txBody>
      </p:sp>
    </p:spTree>
    <p:extLst>
      <p:ext uri="{BB962C8B-B14F-4D97-AF65-F5344CB8AC3E}">
        <p14:creationId xmlns:p14="http://schemas.microsoft.com/office/powerpoint/2010/main" val="18128991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3469421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adding this in a separate cell because if you run the training cell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many times, the loss_plot array will be reset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loss_plot = []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267C-15E7-4DD8-A4A4-979BC68335E5}"/>
              </a:ext>
            </a:extLst>
          </p:cNvPr>
          <p:cNvSpPr txBox="1"/>
          <p:nvPr/>
        </p:nvSpPr>
        <p:spPr>
          <a:xfrm>
            <a:off x="777866" y="981787"/>
            <a:ext cx="8984906" cy="232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.npy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파일에 저장된 기능을 추출한 다음 해당 기능을 인코더를 통해 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 출력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숨겨진 상태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초기화 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디코더 입력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시작 토큰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디코더로 전달됩니다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디코더는 예측과 디코더 숨김 상태를 반환합니다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디코더 숨김 상태가 모델로 다시 전달되고 예측이 손실을 계산하는 데 사용됩니다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디코더에 대한 다음 입력을 결정하기 위해 교사 강제를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교사 강제는 대상 단어가 디코더의 다음 입력으로 전달되는 기술입니다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단계는 그래디언트를 계산하고이를 옵티 마이저에 적용하고 역 전파하는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4366007"/>
            <a:ext cx="908455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@tf.function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train_step(img_tensor, target):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 = 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initializing the hidden state for each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because the captions are not related from image to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hidden = decoder.reset_state(batch_size=target.shape[0])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dec_input = tf.expand_dims([tokenizer.word_index['&lt;start&gt;']] * target.shape[0], 1)</a:t>
            </a:r>
          </a:p>
        </p:txBody>
      </p:sp>
    </p:spTree>
    <p:extLst>
      <p:ext uri="{BB962C8B-B14F-4D97-AF65-F5344CB8AC3E}">
        <p14:creationId xmlns:p14="http://schemas.microsoft.com/office/powerpoint/2010/main" val="92853310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with tf.GradientTape()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features = encoder(img_tensor)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for i in range(1, target.shape[1]):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# passing the features through the decoder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predictions, hidden, _ = decoder(dec_input, features,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loss += loss_function(target[:, i], predictions)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# using teacher forcing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dec_input = tf.expand_dims(target[:, i],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total_loss = (loss / int(target.shape[1]))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trainable_variables = encoder.trainable_variables + decoder.trainable_variables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gradients = tape.gradient(loss, trainable_variables)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optimizer.apply_gradients(zip(gradients, trainable_variables))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loss, total_loss</a:t>
            </a:r>
          </a:p>
        </p:txBody>
      </p:sp>
    </p:spTree>
    <p:extLst>
      <p:ext uri="{BB962C8B-B14F-4D97-AF65-F5344CB8AC3E}">
        <p14:creationId xmlns:p14="http://schemas.microsoft.com/office/powerpoint/2010/main" val="270032778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20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epoch in range(start_epoch, 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time.time()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total_loss = 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(batch, (img_tensor, target)) in enumerate(dataset):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batch_loss, t_loss = train_step(img_tensor, target)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total_loss += t_loss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batch % 100 == 0: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average_batch_loss = batch_loss.numpy()/int(target.shape[1])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print(f'Epoch {epoch+1} Batch {batch} Loss {average_batch_loss:.4f}')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storing the epoch end loss value to plot later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loss_plot.append(total_loss / num_steps)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if epoch % 5 == 0: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ckpt_manager.save()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print(f'Epoch {epoch+1} Loss {total_loss/num_steps:.6f}')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print(f'Time taken for 1 epoch {time.time()-start:.2f} sec\n')</a:t>
            </a:r>
          </a:p>
        </p:txBody>
      </p:sp>
    </p:spTree>
    <p:extLst>
      <p:ext uri="{BB962C8B-B14F-4D97-AF65-F5344CB8AC3E}">
        <p14:creationId xmlns:p14="http://schemas.microsoft.com/office/powerpoint/2010/main" val="416906566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plt.plot(loss_plot)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plt.title('Loss Plot')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  <p:pic>
        <p:nvPicPr>
          <p:cNvPr id="92162" name="Picture 2" descr="png">
            <a:extLst>
              <a:ext uri="{FF2B5EF4-FFF2-40B4-BE49-F238E27FC236}">
                <a16:creationId xmlns:a16="http://schemas.microsoft.com/office/drawing/2014/main" id="{6261FEDA-2699-4BE9-8561-7B39FC54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" y="275568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2624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2578763"/>
            <a:ext cx="9084559" cy="33239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evaluate(image):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attention_plot = np.zeros((max_length, attention_features_shape))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hidden = decoder.reset_state(batch_size=1)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temp_input = tf.expand_dims(load_image(image)[0], 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img_tensor_val = image_features_extract_model(temp_input)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img_tensor_val = tf.reshape(img_tensor_val, (img_tensor_val.shape[0],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-1,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img_tensor_val.shape[3]))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features = encoder(img_tensor_val)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dec_input = tf.expand_dims([tokenizer.word_index['&lt;start&gt;']], 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result = []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0FF0C-476D-41DF-8522-FCCC94F1C64A}"/>
              </a:ext>
            </a:extLst>
          </p:cNvPr>
          <p:cNvSpPr txBox="1"/>
          <p:nvPr/>
        </p:nvSpPr>
        <p:spPr>
          <a:xfrm>
            <a:off x="777866" y="981787"/>
            <a:ext cx="8984906" cy="13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기능은 여기에서 교사 강제를 사용하지 않는다는 점을 제외하면 훈련 루프와 유사합니다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시간 단계에서 디코더에 대한 입력은 숨겨진 상태 및 인코더 출력과 함께 이전 예측입니다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종료 토큰을 예측할 때 예측을 중지하십시오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모든 시간 단계에 대한주의 가중치를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402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89327" y="1062942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31A51-0954-4AB4-A785-A49A908AA1D4}"/>
              </a:ext>
            </a:extLst>
          </p:cNvPr>
          <p:cNvSpPr txBox="1"/>
          <p:nvPr/>
        </p:nvSpPr>
        <p:spPr>
          <a:xfrm>
            <a:off x="3337004" y="932331"/>
            <a:ext cx="508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49BF1F-3378-4688-8821-4A20D77B1661}"/>
              </a:ext>
            </a:extLst>
          </p:cNvPr>
          <p:cNvSpPr/>
          <p:nvPr/>
        </p:nvSpPr>
        <p:spPr>
          <a:xfrm>
            <a:off x="2829633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D85851-C673-4F04-B21C-1E293A6498E6}"/>
              </a:ext>
            </a:extLst>
          </p:cNvPr>
          <p:cNvSpPr/>
          <p:nvPr/>
        </p:nvSpPr>
        <p:spPr>
          <a:xfrm>
            <a:off x="3454666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95D4A2-6345-48FF-ACE1-87C7CDE178F6}"/>
              </a:ext>
            </a:extLst>
          </p:cNvPr>
          <p:cNvSpPr/>
          <p:nvPr/>
        </p:nvSpPr>
        <p:spPr>
          <a:xfrm>
            <a:off x="4079699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8B8A0C-1546-4F7A-A029-5E21EEDCFF70}"/>
              </a:ext>
            </a:extLst>
          </p:cNvPr>
          <p:cNvSpPr/>
          <p:nvPr/>
        </p:nvSpPr>
        <p:spPr>
          <a:xfrm>
            <a:off x="2829633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35AB4C-682A-410D-B043-AF281B30D6C1}"/>
              </a:ext>
            </a:extLst>
          </p:cNvPr>
          <p:cNvSpPr/>
          <p:nvPr/>
        </p:nvSpPr>
        <p:spPr>
          <a:xfrm>
            <a:off x="3454666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9A3C6C-B3F7-4348-9557-2C817CE2CB52}"/>
              </a:ext>
            </a:extLst>
          </p:cNvPr>
          <p:cNvSpPr/>
          <p:nvPr/>
        </p:nvSpPr>
        <p:spPr>
          <a:xfrm>
            <a:off x="4079699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BABBDD-181D-4194-AAD8-D6A934710751}"/>
              </a:ext>
            </a:extLst>
          </p:cNvPr>
          <p:cNvSpPr/>
          <p:nvPr/>
        </p:nvSpPr>
        <p:spPr>
          <a:xfrm>
            <a:off x="2829633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874ECF-95FA-4C8C-B8DE-C8DB32BF621A}"/>
              </a:ext>
            </a:extLst>
          </p:cNvPr>
          <p:cNvSpPr/>
          <p:nvPr/>
        </p:nvSpPr>
        <p:spPr>
          <a:xfrm>
            <a:off x="3454666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347D3F-8630-45C1-9CF8-10E6C4A7F72E}"/>
              </a:ext>
            </a:extLst>
          </p:cNvPr>
          <p:cNvSpPr/>
          <p:nvPr/>
        </p:nvSpPr>
        <p:spPr>
          <a:xfrm>
            <a:off x="4079699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09111E-AD4B-4979-B7EF-15A488F8CB6D}"/>
              </a:ext>
            </a:extLst>
          </p:cNvPr>
          <p:cNvSpPr/>
          <p:nvPr/>
        </p:nvSpPr>
        <p:spPr>
          <a:xfrm>
            <a:off x="557842" y="2288875"/>
            <a:ext cx="6928685" cy="11401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A81771-41C9-49D4-8C76-7B164D6371C1}"/>
              </a:ext>
            </a:extLst>
          </p:cNvPr>
          <p:cNvSpPr/>
          <p:nvPr/>
        </p:nvSpPr>
        <p:spPr>
          <a:xfrm>
            <a:off x="655608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6B4589-EDCC-417A-A48B-F07CBDEE028C}"/>
              </a:ext>
            </a:extLst>
          </p:cNvPr>
          <p:cNvSpPr/>
          <p:nvPr/>
        </p:nvSpPr>
        <p:spPr>
          <a:xfrm>
            <a:off x="2904226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3FA53B-5E5D-4788-9414-D4F2565896EB}"/>
              </a:ext>
            </a:extLst>
          </p:cNvPr>
          <p:cNvSpPr/>
          <p:nvPr/>
        </p:nvSpPr>
        <p:spPr>
          <a:xfrm>
            <a:off x="5152845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3CFE36-5011-42F8-B64F-9A12FDDAFF00}"/>
              </a:ext>
            </a:extLst>
          </p:cNvPr>
          <p:cNvSpPr/>
          <p:nvPr/>
        </p:nvSpPr>
        <p:spPr>
          <a:xfrm>
            <a:off x="74067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1D8916-3774-4F64-84C9-CB97CC6E8070}"/>
              </a:ext>
            </a:extLst>
          </p:cNvPr>
          <p:cNvSpPr/>
          <p:nvPr/>
        </p:nvSpPr>
        <p:spPr>
          <a:xfrm>
            <a:off x="143350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2E68A9-F728-4131-9CE1-B2EAEE49FB45}"/>
              </a:ext>
            </a:extLst>
          </p:cNvPr>
          <p:cNvSpPr/>
          <p:nvPr/>
        </p:nvSpPr>
        <p:spPr>
          <a:xfrm>
            <a:off x="212633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0E8136-7D4A-4678-A9BD-E1B0708BAEF0}"/>
              </a:ext>
            </a:extLst>
          </p:cNvPr>
          <p:cNvSpPr/>
          <p:nvPr/>
        </p:nvSpPr>
        <p:spPr>
          <a:xfrm>
            <a:off x="825736" y="2517425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60A5FE-119B-4571-A3C2-1F1004573FB1}"/>
              </a:ext>
            </a:extLst>
          </p:cNvPr>
          <p:cNvSpPr/>
          <p:nvPr/>
        </p:nvSpPr>
        <p:spPr>
          <a:xfrm>
            <a:off x="1518565" y="2517425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CCDB4A-5782-429F-88A2-867012FC93AC}"/>
              </a:ext>
            </a:extLst>
          </p:cNvPr>
          <p:cNvSpPr/>
          <p:nvPr/>
        </p:nvSpPr>
        <p:spPr>
          <a:xfrm>
            <a:off x="2211396" y="251955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6ACE44-81E7-48B3-9EF7-A49B2471B4E3}"/>
              </a:ext>
            </a:extLst>
          </p:cNvPr>
          <p:cNvSpPr/>
          <p:nvPr/>
        </p:nvSpPr>
        <p:spPr>
          <a:xfrm>
            <a:off x="298929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822399-42CA-446E-8F98-EB6D284BEFE8}"/>
              </a:ext>
            </a:extLst>
          </p:cNvPr>
          <p:cNvSpPr/>
          <p:nvPr/>
        </p:nvSpPr>
        <p:spPr>
          <a:xfrm>
            <a:off x="368212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71BCFE-0DC3-4A16-8687-5FA1990CBC4E}"/>
              </a:ext>
            </a:extLst>
          </p:cNvPr>
          <p:cNvSpPr/>
          <p:nvPr/>
        </p:nvSpPr>
        <p:spPr>
          <a:xfrm>
            <a:off x="437495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B6699F-B30D-439A-A0A3-4F894DB3CAFF}"/>
              </a:ext>
            </a:extLst>
          </p:cNvPr>
          <p:cNvSpPr/>
          <p:nvPr/>
        </p:nvSpPr>
        <p:spPr>
          <a:xfrm>
            <a:off x="3074354" y="2528619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08CF64-298B-4E60-8A2E-FA863B807B38}"/>
              </a:ext>
            </a:extLst>
          </p:cNvPr>
          <p:cNvSpPr/>
          <p:nvPr/>
        </p:nvSpPr>
        <p:spPr>
          <a:xfrm>
            <a:off x="3767183" y="2528619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56A713-6FA1-48FC-9054-5070CB286FE8}"/>
              </a:ext>
            </a:extLst>
          </p:cNvPr>
          <p:cNvSpPr/>
          <p:nvPr/>
        </p:nvSpPr>
        <p:spPr>
          <a:xfrm>
            <a:off x="4460014" y="2530750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561B8F-F16A-4A7E-8781-6AD9862D41A9}"/>
              </a:ext>
            </a:extLst>
          </p:cNvPr>
          <p:cNvSpPr/>
          <p:nvPr/>
        </p:nvSpPr>
        <p:spPr>
          <a:xfrm>
            <a:off x="523035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5DC0C-C66F-4B82-8F9C-D3BF62B57F25}"/>
              </a:ext>
            </a:extLst>
          </p:cNvPr>
          <p:cNvSpPr/>
          <p:nvPr/>
        </p:nvSpPr>
        <p:spPr>
          <a:xfrm>
            <a:off x="592318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56FC13-B04D-42B9-AA77-AFBE7C5F6ABA}"/>
              </a:ext>
            </a:extLst>
          </p:cNvPr>
          <p:cNvSpPr/>
          <p:nvPr/>
        </p:nvSpPr>
        <p:spPr>
          <a:xfrm>
            <a:off x="661601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FBEEEA-2A43-462A-9A1D-44EC729142FA}"/>
              </a:ext>
            </a:extLst>
          </p:cNvPr>
          <p:cNvSpPr/>
          <p:nvPr/>
        </p:nvSpPr>
        <p:spPr>
          <a:xfrm>
            <a:off x="5315416" y="252199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8E5641-52AC-42D3-851B-F98F8F2CF020}"/>
              </a:ext>
            </a:extLst>
          </p:cNvPr>
          <p:cNvSpPr/>
          <p:nvPr/>
        </p:nvSpPr>
        <p:spPr>
          <a:xfrm>
            <a:off x="6008245" y="252199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0D8872-76AD-4926-9EBD-1A047CC0AE37}"/>
              </a:ext>
            </a:extLst>
          </p:cNvPr>
          <p:cNvSpPr/>
          <p:nvPr/>
        </p:nvSpPr>
        <p:spPr>
          <a:xfrm>
            <a:off x="6701076" y="2524127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for i in range(max_length):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predictions, hidden, attention_weights = decoder(dec_input,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features,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attention_plot[i] = tf.reshape(attention_weights, (-1, )).numpy()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predicted_id = tf.random.categorical(predictions, 1)[0][0].numpy()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result.append(tokenizer.index_word[predicted_id])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tokenizer.index_word[predicted_id] == '&lt;end&gt;':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return result, attention_plot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dec_input = tf.expand_dims([predicted_id], 0)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attention_plot = attention_plot[:len(result), :]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result, attention_plot</a:t>
            </a:r>
          </a:p>
        </p:txBody>
      </p:sp>
    </p:spTree>
    <p:extLst>
      <p:ext uri="{BB962C8B-B14F-4D97-AF65-F5344CB8AC3E}">
        <p14:creationId xmlns:p14="http://schemas.microsoft.com/office/powerpoint/2010/main" val="286114824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35394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plot_attention(image, result, attention_plot):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temp_image = np.array(Image.open(image))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fig = plt.figure(figsize=(10, 10))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len_result = len(result)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range(len_result):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temp_att = np.resize(attention_plot[i], 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grid_size = max(np.ceil(len_result/2),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 = fig.add_subplot(grid_size, grid_size, i+1)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ax.set_title(result[i])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img = ax.imshow(temp_image)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ax.imshow(temp_att, cmap='gray', alpha=0.6, extent=img.get_extent())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plt.tight_layout()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plt.show()</a:t>
            </a:r>
          </a:p>
        </p:txBody>
      </p:sp>
    </p:spTree>
    <p:extLst>
      <p:ext uri="{BB962C8B-B14F-4D97-AF65-F5344CB8AC3E}">
        <p14:creationId xmlns:p14="http://schemas.microsoft.com/office/powerpoint/2010/main" val="104894691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captions on the validation 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rid = np.random.randint(0, len(img_name_val))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img_name_val[rid]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real_caption = ' '.join([tokenizer.index_word[i]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for i in cap_val[rid] if i not in [0]])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result, attention_plot = evaluate(image)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print('Real Caption:', real_caption)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print('Prediction Caption:', ' '.join(result))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plot_attention(image, result, attention_plot)</a:t>
            </a:r>
          </a:p>
        </p:txBody>
      </p:sp>
      <p:pic>
        <p:nvPicPr>
          <p:cNvPr id="111618" name="Picture 2" descr="png">
            <a:extLst>
              <a:ext uri="{FF2B5EF4-FFF2-40B4-BE49-F238E27FC236}">
                <a16:creationId xmlns:a16="http://schemas.microsoft.com/office/drawing/2014/main" id="{27718C67-0009-48DF-BA63-1432707C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94" y="3951664"/>
            <a:ext cx="6781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9705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자신의 이미지에 사용해보십시오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788814" y="1897419"/>
            <a:ext cx="908455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image_url = 'https://tensorflow.org/images/surf.jpg'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image_extension = image_url[-4:]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 = tf.keras.utils.get_file('image'+image_extension, origin=image_url)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result, attention_plot = evaluate(image_path)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print('Prediction Caption:', ' '.join(result))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plot_attention(image_path, result, attention_plot)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opening the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Image.open(image_path)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6DF6F-40C6-4178-9558-28C048EAD63F}"/>
              </a:ext>
            </a:extLst>
          </p:cNvPr>
          <p:cNvSpPr txBox="1"/>
          <p:nvPr/>
        </p:nvSpPr>
        <p:spPr>
          <a:xfrm>
            <a:off x="777866" y="981787"/>
            <a:ext cx="8984906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재미를 위해 아래에서 방금 훈련 한 모델로 자신의 이미지에 캡션을 사용할 수있는 방법을 제공했습니다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비교적 적은 양의 데이터로 학습되었으며 이미지가 학습 데이터와 다를 수 있습니다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이상한 결과에 대비하십시오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!).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5714" name="Picture 2" descr="png">
            <a:extLst>
              <a:ext uri="{FF2B5EF4-FFF2-40B4-BE49-F238E27FC236}">
                <a16:creationId xmlns:a16="http://schemas.microsoft.com/office/drawing/2014/main" id="{3CF37CE0-4890-4C7F-A609-B3807D56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93" y="4019863"/>
            <a:ext cx="67818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05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461085" y="2859505"/>
            <a:ext cx="295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weight.shape (2, 2, 1,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22FF9-714A-49AA-BBE9-E43AE5050E6B}"/>
              </a:ext>
            </a:extLst>
          </p:cNvPr>
          <p:cNvSpPr txBox="1"/>
          <p:nvPr/>
        </p:nvSpPr>
        <p:spPr>
          <a:xfrm>
            <a:off x="517710" y="135919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(2, 2, 1, 1)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80796F-3F1C-4543-9639-D13F7ED399C8}"/>
              </a:ext>
            </a:extLst>
          </p:cNvPr>
          <p:cNvSpPr txBox="1"/>
          <p:nvPr/>
        </p:nvSpPr>
        <p:spPr>
          <a:xfrm>
            <a:off x="3215185" y="1373195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 [[[1.]],[[1.]]],  [[[1.]],[[1.]]] 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2044047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669080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3294113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2044047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669080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3294113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2044047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669080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3294113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397566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022599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397566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022599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1DBFC-07E3-4DEC-B448-17CD013EB7A8}"/>
              </a:ext>
            </a:extLst>
          </p:cNvPr>
          <p:cNvGrpSpPr/>
          <p:nvPr/>
        </p:nvGrpSpPr>
        <p:grpSpPr>
          <a:xfrm>
            <a:off x="2052080" y="4093053"/>
            <a:ext cx="1250066" cy="1246496"/>
            <a:chOff x="2588872" y="4080364"/>
            <a:chExt cx="1250066" cy="12464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085590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710623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085590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710623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3995636" y="572106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3205" y="59589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6653108" y="57139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96DBB-9FA4-4231-9DD2-A84284478607}"/>
              </a:ext>
            </a:extLst>
          </p:cNvPr>
          <p:cNvSpPr/>
          <p:nvPr/>
        </p:nvSpPr>
        <p:spPr>
          <a:xfrm>
            <a:off x="1676162" y="2049753"/>
            <a:ext cx="3022360" cy="14147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905451-6785-427E-A555-BF1FC8DA6B87}"/>
              </a:ext>
            </a:extLst>
          </p:cNvPr>
          <p:cNvSpPr/>
          <p:nvPr/>
        </p:nvSpPr>
        <p:spPr>
          <a:xfrm>
            <a:off x="4698522" y="2049753"/>
            <a:ext cx="3022360" cy="14147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8C5A71-807D-4D60-A498-BC52864AD07F}"/>
              </a:ext>
            </a:extLst>
          </p:cNvPr>
          <p:cNvSpPr/>
          <p:nvPr/>
        </p:nvSpPr>
        <p:spPr>
          <a:xfrm>
            <a:off x="1764310" y="2139671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384C60-3ECF-4FCB-9713-DB563C96E440}"/>
              </a:ext>
            </a:extLst>
          </p:cNvPr>
          <p:cNvSpPr/>
          <p:nvPr/>
        </p:nvSpPr>
        <p:spPr>
          <a:xfrm>
            <a:off x="3191159" y="2139671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433FFF-A3F5-4F4F-9019-6AB737A2DA5B}"/>
              </a:ext>
            </a:extLst>
          </p:cNvPr>
          <p:cNvSpPr/>
          <p:nvPr/>
        </p:nvSpPr>
        <p:spPr>
          <a:xfrm>
            <a:off x="1852458" y="2215041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217E1D5-8B49-4605-9A48-3DB5D7BF618F}"/>
              </a:ext>
            </a:extLst>
          </p:cNvPr>
          <p:cNvSpPr/>
          <p:nvPr/>
        </p:nvSpPr>
        <p:spPr>
          <a:xfrm>
            <a:off x="1940606" y="2283996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937742-8CBF-4699-B9BA-C0C6BE8064D0}"/>
              </a:ext>
            </a:extLst>
          </p:cNvPr>
          <p:cNvSpPr/>
          <p:nvPr/>
        </p:nvSpPr>
        <p:spPr>
          <a:xfrm>
            <a:off x="3271673" y="2208429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AB2DA9-2762-4296-A330-9D36D84A0519}"/>
              </a:ext>
            </a:extLst>
          </p:cNvPr>
          <p:cNvSpPr/>
          <p:nvPr/>
        </p:nvSpPr>
        <p:spPr>
          <a:xfrm>
            <a:off x="3359821" y="2277384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14F574-0201-432F-8CA8-4F7E5BCA06B2}"/>
              </a:ext>
            </a:extLst>
          </p:cNvPr>
          <p:cNvSpPr/>
          <p:nvPr/>
        </p:nvSpPr>
        <p:spPr>
          <a:xfrm>
            <a:off x="4786670" y="2147809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60B16A-EC50-4C87-87F2-06298221239A}"/>
              </a:ext>
            </a:extLst>
          </p:cNvPr>
          <p:cNvSpPr/>
          <p:nvPr/>
        </p:nvSpPr>
        <p:spPr>
          <a:xfrm>
            <a:off x="6213519" y="2147809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A78519-E343-4443-BFE9-C4DEEB4C341D}"/>
              </a:ext>
            </a:extLst>
          </p:cNvPr>
          <p:cNvSpPr/>
          <p:nvPr/>
        </p:nvSpPr>
        <p:spPr>
          <a:xfrm>
            <a:off x="4874818" y="2223179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06379B6-F1A0-4041-8472-9AB887CF50AC}"/>
              </a:ext>
            </a:extLst>
          </p:cNvPr>
          <p:cNvSpPr/>
          <p:nvPr/>
        </p:nvSpPr>
        <p:spPr>
          <a:xfrm>
            <a:off x="4962966" y="2292134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EB9A4B0-FC0F-451A-B3F1-C469F38CC48A}"/>
              </a:ext>
            </a:extLst>
          </p:cNvPr>
          <p:cNvSpPr/>
          <p:nvPr/>
        </p:nvSpPr>
        <p:spPr>
          <a:xfrm>
            <a:off x="6294033" y="2216567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71F204-8B9F-47D2-B653-43CDDA191E13}"/>
              </a:ext>
            </a:extLst>
          </p:cNvPr>
          <p:cNvSpPr/>
          <p:nvPr/>
        </p:nvSpPr>
        <p:spPr>
          <a:xfrm>
            <a:off x="6382181" y="2285522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64DBE-24EE-45B7-9DBA-4361DC658391}"/>
              </a:ext>
            </a:extLst>
          </p:cNvPr>
          <p:cNvSpPr txBox="1"/>
          <p:nvPr/>
        </p:nvSpPr>
        <p:spPr>
          <a:xfrm>
            <a:off x="4094671" y="36120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 =&gt;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F244B9-E48A-4552-9F14-8DB631DCCCA8}"/>
              </a:ext>
            </a:extLst>
          </p:cNvPr>
          <p:cNvSpPr txBox="1"/>
          <p:nvPr/>
        </p:nvSpPr>
        <p:spPr>
          <a:xfrm>
            <a:off x="4334965" y="86359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mode="valid"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62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686859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311892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936925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686859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311892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936925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686859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311892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936925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907977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533010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907977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533010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246324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871357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246324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871357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47457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195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17719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561958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561958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561958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686859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311892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936925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561958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mode="same"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1DBFC-07E3-4DEC-B448-17CD013EB7A8}"/>
              </a:ext>
            </a:extLst>
          </p:cNvPr>
          <p:cNvGrpSpPr/>
          <p:nvPr/>
        </p:nvGrpSpPr>
        <p:grpSpPr>
          <a:xfrm>
            <a:off x="1686859" y="1522900"/>
            <a:ext cx="1250066" cy="1246496"/>
            <a:chOff x="2588872" y="4080364"/>
            <a:chExt cx="1250066" cy="12464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9252DB-3E9D-4825-819A-82A94413D604}"/>
              </a:ext>
            </a:extLst>
          </p:cNvPr>
          <p:cNvSpPr/>
          <p:nvPr/>
        </p:nvSpPr>
        <p:spPr>
          <a:xfrm>
            <a:off x="8496390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EB3128-FDE2-43C6-B7C6-F9701C9DC90B}"/>
              </a:ext>
            </a:extLst>
          </p:cNvPr>
          <p:cNvSpPr/>
          <p:nvPr/>
        </p:nvSpPr>
        <p:spPr>
          <a:xfrm>
            <a:off x="8496390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97A38E-DAED-491F-B3CC-BC2000A211ED}"/>
              </a:ext>
            </a:extLst>
          </p:cNvPr>
          <p:cNvSpPr/>
          <p:nvPr/>
        </p:nvSpPr>
        <p:spPr>
          <a:xfrm>
            <a:off x="7246324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F0A4E9-F724-4CA3-B03B-2B11E7CAFDCB}"/>
              </a:ext>
            </a:extLst>
          </p:cNvPr>
          <p:cNvSpPr/>
          <p:nvPr/>
        </p:nvSpPr>
        <p:spPr>
          <a:xfrm>
            <a:off x="7871357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C648E5-8939-446B-A43C-A18536D44B43}"/>
              </a:ext>
            </a:extLst>
          </p:cNvPr>
          <p:cNvSpPr/>
          <p:nvPr/>
        </p:nvSpPr>
        <p:spPr>
          <a:xfrm>
            <a:off x="8496390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33DB41-08AA-4772-9816-FECB86231335}"/>
              </a:ext>
            </a:extLst>
          </p:cNvPr>
          <p:cNvSpPr txBox="1"/>
          <p:nvPr/>
        </p:nvSpPr>
        <p:spPr>
          <a:xfrm>
            <a:off x="2399008" y="90500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8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686859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311892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936925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686859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311892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936925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686859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311892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936925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861543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486576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861543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486576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953555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8578588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953555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8578588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47457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195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557195" y="426145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561958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561958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561958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686859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311892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936925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561958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3F046-F4A5-4E1F-8CBB-FEB86191E72F}"/>
              </a:ext>
            </a:extLst>
          </p:cNvPr>
          <p:cNvSpPr/>
          <p:nvPr/>
        </p:nvSpPr>
        <p:spPr>
          <a:xfrm>
            <a:off x="6109925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B48C35-B4EC-40C0-B765-01B8046D3DCA}"/>
              </a:ext>
            </a:extLst>
          </p:cNvPr>
          <p:cNvSpPr/>
          <p:nvPr/>
        </p:nvSpPr>
        <p:spPr>
          <a:xfrm>
            <a:off x="6109925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661785-9D9D-40EF-ADD5-C0FA02C42A5C}"/>
              </a:ext>
            </a:extLst>
          </p:cNvPr>
          <p:cNvSpPr/>
          <p:nvPr/>
        </p:nvSpPr>
        <p:spPr>
          <a:xfrm>
            <a:off x="4861543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63AC08-345E-460E-A49E-08CD2D34F7C4}"/>
              </a:ext>
            </a:extLst>
          </p:cNvPr>
          <p:cNvSpPr/>
          <p:nvPr/>
        </p:nvSpPr>
        <p:spPr>
          <a:xfrm>
            <a:off x="5486576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DE74D8-3305-4CB6-84E6-005ABA794BA0}"/>
              </a:ext>
            </a:extLst>
          </p:cNvPr>
          <p:cNvSpPr/>
          <p:nvPr/>
        </p:nvSpPr>
        <p:spPr>
          <a:xfrm>
            <a:off x="6109925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C756ED-B972-4750-BB23-8C4AA667D9E8}"/>
              </a:ext>
            </a:extLst>
          </p:cNvPr>
          <p:cNvGrpSpPr/>
          <p:nvPr/>
        </p:nvGrpSpPr>
        <p:grpSpPr>
          <a:xfrm>
            <a:off x="1686017" y="1522900"/>
            <a:ext cx="1875099" cy="1867959"/>
            <a:chOff x="1917694" y="5026915"/>
            <a:chExt cx="1875099" cy="18679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1917694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2542727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1917694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2542727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068A-EEF4-444E-8F64-D42913DF7D0E}"/>
                </a:ext>
              </a:extLst>
            </p:cNvPr>
            <p:cNvSpPr/>
            <p:nvPr/>
          </p:nvSpPr>
          <p:spPr>
            <a:xfrm>
              <a:off x="3167760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7EBF21-4A84-4042-9225-D20FCFAF1957}"/>
                </a:ext>
              </a:extLst>
            </p:cNvPr>
            <p:cNvSpPr/>
            <p:nvPr/>
          </p:nvSpPr>
          <p:spPr>
            <a:xfrm>
              <a:off x="3167760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2C66B41-399B-4E28-A306-F5AFF008F932}"/>
                </a:ext>
              </a:extLst>
            </p:cNvPr>
            <p:cNvSpPr/>
            <p:nvPr/>
          </p:nvSpPr>
          <p:spPr>
            <a:xfrm>
              <a:off x="1917694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882625-C071-42D4-A568-A43EAD6B984E}"/>
                </a:ext>
              </a:extLst>
            </p:cNvPr>
            <p:cNvSpPr/>
            <p:nvPr/>
          </p:nvSpPr>
          <p:spPr>
            <a:xfrm>
              <a:off x="2542727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67844DB-C062-462C-8BBF-AF3A44A72642}"/>
                </a:ext>
              </a:extLst>
            </p:cNvPr>
            <p:cNvSpPr/>
            <p:nvPr/>
          </p:nvSpPr>
          <p:spPr>
            <a:xfrm>
              <a:off x="3167760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511B97-8348-4A72-A2F7-0FE4E9519E2A}"/>
              </a:ext>
            </a:extLst>
          </p:cNvPr>
          <p:cNvSpPr txBox="1"/>
          <p:nvPr/>
        </p:nvSpPr>
        <p:spPr>
          <a:xfrm>
            <a:off x="6470946" y="870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mode='valid'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578779" y="387138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458614" y="47611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6, 6,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360742" y="45793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524341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049374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574407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524341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049374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574407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524341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049374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574407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730183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255216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730183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255216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327498" y="230092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852531" y="230092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327498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852531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099439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099439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099439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524341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049374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574407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099439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3F046-F4A5-4E1F-8CBB-FEB86191E72F}"/>
              </a:ext>
            </a:extLst>
          </p:cNvPr>
          <p:cNvSpPr/>
          <p:nvPr/>
        </p:nvSpPr>
        <p:spPr>
          <a:xfrm>
            <a:off x="5778834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B48C35-B4EC-40C0-B765-01B8046D3DCA}"/>
              </a:ext>
            </a:extLst>
          </p:cNvPr>
          <p:cNvSpPr/>
          <p:nvPr/>
        </p:nvSpPr>
        <p:spPr>
          <a:xfrm>
            <a:off x="5778834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661785-9D9D-40EF-ADD5-C0FA02C42A5C}"/>
              </a:ext>
            </a:extLst>
          </p:cNvPr>
          <p:cNvSpPr/>
          <p:nvPr/>
        </p:nvSpPr>
        <p:spPr>
          <a:xfrm>
            <a:off x="4730183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63AC08-345E-460E-A49E-08CD2D34F7C4}"/>
              </a:ext>
            </a:extLst>
          </p:cNvPr>
          <p:cNvSpPr/>
          <p:nvPr/>
        </p:nvSpPr>
        <p:spPr>
          <a:xfrm>
            <a:off x="5255216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DE74D8-3305-4CB6-84E6-005ABA794BA0}"/>
              </a:ext>
            </a:extLst>
          </p:cNvPr>
          <p:cNvSpPr/>
          <p:nvPr/>
        </p:nvSpPr>
        <p:spPr>
          <a:xfrm>
            <a:off x="5778834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511B97-8348-4A72-A2F7-0FE4E9519E2A}"/>
              </a:ext>
            </a:extLst>
          </p:cNvPr>
          <p:cNvSpPr txBox="1"/>
          <p:nvPr/>
        </p:nvSpPr>
        <p:spPr>
          <a:xfrm>
            <a:off x="6470946" y="87048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mode='same'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CCDDC2-3734-49A6-8095-2A636037F838}"/>
              </a:ext>
            </a:extLst>
          </p:cNvPr>
          <p:cNvSpPr/>
          <p:nvPr/>
        </p:nvSpPr>
        <p:spPr>
          <a:xfrm>
            <a:off x="1524341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8D8B6-99AB-46B5-BBD6-CC38FE0BD134}"/>
              </a:ext>
            </a:extLst>
          </p:cNvPr>
          <p:cNvSpPr/>
          <p:nvPr/>
        </p:nvSpPr>
        <p:spPr>
          <a:xfrm>
            <a:off x="2049374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132756-E3B2-44B0-9233-BB53EF2461B4}"/>
              </a:ext>
            </a:extLst>
          </p:cNvPr>
          <p:cNvSpPr/>
          <p:nvPr/>
        </p:nvSpPr>
        <p:spPr>
          <a:xfrm>
            <a:off x="2574407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240076-3129-4925-A66A-C9E3D514B903}"/>
              </a:ext>
            </a:extLst>
          </p:cNvPr>
          <p:cNvSpPr/>
          <p:nvPr/>
        </p:nvSpPr>
        <p:spPr>
          <a:xfrm>
            <a:off x="3099439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170C45-5527-4CA0-8825-3B4A4E59E639}"/>
              </a:ext>
            </a:extLst>
          </p:cNvPr>
          <p:cNvSpPr/>
          <p:nvPr/>
        </p:nvSpPr>
        <p:spPr>
          <a:xfrm>
            <a:off x="3623058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AF3472A-53D8-4512-92DA-3571F22E5F80}"/>
              </a:ext>
            </a:extLst>
          </p:cNvPr>
          <p:cNvSpPr/>
          <p:nvPr/>
        </p:nvSpPr>
        <p:spPr>
          <a:xfrm>
            <a:off x="3623058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4DA85B9-0572-45F2-BB42-31F3207B20B3}"/>
              </a:ext>
            </a:extLst>
          </p:cNvPr>
          <p:cNvSpPr/>
          <p:nvPr/>
        </p:nvSpPr>
        <p:spPr>
          <a:xfrm>
            <a:off x="3623058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A869A0-A1C2-478C-AD08-7B1612326BE9}"/>
              </a:ext>
            </a:extLst>
          </p:cNvPr>
          <p:cNvSpPr/>
          <p:nvPr/>
        </p:nvSpPr>
        <p:spPr>
          <a:xfrm>
            <a:off x="3623058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16CDFB-C9E8-4F44-9D38-0C01627FE8F7}"/>
              </a:ext>
            </a:extLst>
          </p:cNvPr>
          <p:cNvSpPr/>
          <p:nvPr/>
        </p:nvSpPr>
        <p:spPr>
          <a:xfrm>
            <a:off x="3623058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47D976E-49C1-41BA-846E-8874A626F415}"/>
              </a:ext>
            </a:extLst>
          </p:cNvPr>
          <p:cNvSpPr/>
          <p:nvPr/>
        </p:nvSpPr>
        <p:spPr>
          <a:xfrm>
            <a:off x="1524341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0909240-BAC9-42D6-81FE-71145A9A5EE3}"/>
              </a:ext>
            </a:extLst>
          </p:cNvPr>
          <p:cNvSpPr/>
          <p:nvPr/>
        </p:nvSpPr>
        <p:spPr>
          <a:xfrm>
            <a:off x="2049374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4A77ABC-295C-4ADD-8074-BE9D75B5B579}"/>
              </a:ext>
            </a:extLst>
          </p:cNvPr>
          <p:cNvSpPr/>
          <p:nvPr/>
        </p:nvSpPr>
        <p:spPr>
          <a:xfrm>
            <a:off x="2574407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B4187BC-E2F8-413D-A75C-385D0EED1D7E}"/>
              </a:ext>
            </a:extLst>
          </p:cNvPr>
          <p:cNvSpPr/>
          <p:nvPr/>
        </p:nvSpPr>
        <p:spPr>
          <a:xfrm>
            <a:off x="3099439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6990E73-8323-483E-ABED-536DC3F6421B}"/>
              </a:ext>
            </a:extLst>
          </p:cNvPr>
          <p:cNvSpPr/>
          <p:nvPr/>
        </p:nvSpPr>
        <p:spPr>
          <a:xfrm>
            <a:off x="3623058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034774-5B38-40A5-80A8-23539E6468E3}"/>
              </a:ext>
            </a:extLst>
          </p:cNvPr>
          <p:cNvSpPr/>
          <p:nvPr/>
        </p:nvSpPr>
        <p:spPr>
          <a:xfrm>
            <a:off x="999307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C7571ED-6F8D-45D1-B7B0-F7F6BC6E2B09}"/>
              </a:ext>
            </a:extLst>
          </p:cNvPr>
          <p:cNvSpPr/>
          <p:nvPr/>
        </p:nvSpPr>
        <p:spPr>
          <a:xfrm>
            <a:off x="999307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698664D-57B8-4721-97BA-E68FF5C95746}"/>
              </a:ext>
            </a:extLst>
          </p:cNvPr>
          <p:cNvSpPr/>
          <p:nvPr/>
        </p:nvSpPr>
        <p:spPr>
          <a:xfrm>
            <a:off x="999307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3928E02-8E8D-4EF5-B0B0-9EED88936A34}"/>
              </a:ext>
            </a:extLst>
          </p:cNvPr>
          <p:cNvSpPr/>
          <p:nvPr/>
        </p:nvSpPr>
        <p:spPr>
          <a:xfrm>
            <a:off x="999307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5C15A3C-0B7F-4F74-8FE3-332F9A82659C}"/>
              </a:ext>
            </a:extLst>
          </p:cNvPr>
          <p:cNvSpPr/>
          <p:nvPr/>
        </p:nvSpPr>
        <p:spPr>
          <a:xfrm>
            <a:off x="999307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F7BAAD8-5938-4874-816B-454938399022}"/>
              </a:ext>
            </a:extLst>
          </p:cNvPr>
          <p:cNvSpPr/>
          <p:nvPr/>
        </p:nvSpPr>
        <p:spPr>
          <a:xfrm>
            <a:off x="999307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C756ED-B972-4750-BB23-8C4AA667D9E8}"/>
              </a:ext>
            </a:extLst>
          </p:cNvPr>
          <p:cNvGrpSpPr/>
          <p:nvPr/>
        </p:nvGrpSpPr>
        <p:grpSpPr>
          <a:xfrm>
            <a:off x="2570457" y="1286147"/>
            <a:ext cx="1582995" cy="1576967"/>
            <a:chOff x="1917694" y="5026915"/>
            <a:chExt cx="1875099" cy="18679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1917694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2542727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1917694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2542727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068A-EEF4-444E-8F64-D42913DF7D0E}"/>
                </a:ext>
              </a:extLst>
            </p:cNvPr>
            <p:cNvSpPr/>
            <p:nvPr/>
          </p:nvSpPr>
          <p:spPr>
            <a:xfrm>
              <a:off x="3167760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7EBF21-4A84-4042-9225-D20FCFAF1957}"/>
                </a:ext>
              </a:extLst>
            </p:cNvPr>
            <p:cNvSpPr/>
            <p:nvPr/>
          </p:nvSpPr>
          <p:spPr>
            <a:xfrm>
              <a:off x="3167760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2C66B41-399B-4E28-A306-F5AFF008F932}"/>
                </a:ext>
              </a:extLst>
            </p:cNvPr>
            <p:cNvSpPr/>
            <p:nvPr/>
          </p:nvSpPr>
          <p:spPr>
            <a:xfrm>
              <a:off x="1917694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882625-C071-42D4-A568-A43EAD6B984E}"/>
                </a:ext>
              </a:extLst>
            </p:cNvPr>
            <p:cNvSpPr/>
            <p:nvPr/>
          </p:nvSpPr>
          <p:spPr>
            <a:xfrm>
              <a:off x="2542727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67844DB-C062-462C-8BBF-AF3A44A72642}"/>
                </a:ext>
              </a:extLst>
            </p:cNvPr>
            <p:cNvSpPr/>
            <p:nvPr/>
          </p:nvSpPr>
          <p:spPr>
            <a:xfrm>
              <a:off x="3167760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156898-4DF4-491A-8351-153A824BCEF2}"/>
              </a:ext>
            </a:extLst>
          </p:cNvPr>
          <p:cNvSpPr/>
          <p:nvPr/>
        </p:nvSpPr>
        <p:spPr>
          <a:xfrm>
            <a:off x="8377564" y="229942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85116D-12EE-46D2-A288-D4B169FA5A65}"/>
              </a:ext>
            </a:extLst>
          </p:cNvPr>
          <p:cNvSpPr/>
          <p:nvPr/>
        </p:nvSpPr>
        <p:spPr>
          <a:xfrm>
            <a:off x="8902597" y="229942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201C9F-CCAE-4003-B2C3-19287285FBA6}"/>
              </a:ext>
            </a:extLst>
          </p:cNvPr>
          <p:cNvSpPr/>
          <p:nvPr/>
        </p:nvSpPr>
        <p:spPr>
          <a:xfrm>
            <a:off x="8377564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5995EA-1443-492C-95C4-F20ED64CCB59}"/>
              </a:ext>
            </a:extLst>
          </p:cNvPr>
          <p:cNvSpPr/>
          <p:nvPr/>
        </p:nvSpPr>
        <p:spPr>
          <a:xfrm>
            <a:off x="8902597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F85771C-BCA4-4FAD-B83A-C9C70FB74F6F}"/>
              </a:ext>
            </a:extLst>
          </p:cNvPr>
          <p:cNvSpPr/>
          <p:nvPr/>
        </p:nvSpPr>
        <p:spPr>
          <a:xfrm>
            <a:off x="7327498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1242C54-FAFA-47AE-9157-8279C576B903}"/>
              </a:ext>
            </a:extLst>
          </p:cNvPr>
          <p:cNvSpPr/>
          <p:nvPr/>
        </p:nvSpPr>
        <p:spPr>
          <a:xfrm>
            <a:off x="7852531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0399629-2C4E-4D61-A7EA-F4CC51713BD4}"/>
              </a:ext>
            </a:extLst>
          </p:cNvPr>
          <p:cNvSpPr/>
          <p:nvPr/>
        </p:nvSpPr>
        <p:spPr>
          <a:xfrm>
            <a:off x="8377564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09EA631-6D70-46DB-AD6B-A6E1822B502B}"/>
              </a:ext>
            </a:extLst>
          </p:cNvPr>
          <p:cNvSpPr/>
          <p:nvPr/>
        </p:nvSpPr>
        <p:spPr>
          <a:xfrm>
            <a:off x="8902597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6F9ADE1-E80F-41A9-9A58-19B8ED07218C}"/>
              </a:ext>
            </a:extLst>
          </p:cNvPr>
          <p:cNvSpPr/>
          <p:nvPr/>
        </p:nvSpPr>
        <p:spPr>
          <a:xfrm>
            <a:off x="7327498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157ECB-DFDA-41D8-9577-13145281E80F}"/>
              </a:ext>
            </a:extLst>
          </p:cNvPr>
          <p:cNvSpPr/>
          <p:nvPr/>
        </p:nvSpPr>
        <p:spPr>
          <a:xfrm>
            <a:off x="7852531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69C1C4-DD63-4EA5-A0C0-30C404526230}"/>
              </a:ext>
            </a:extLst>
          </p:cNvPr>
          <p:cNvSpPr/>
          <p:nvPr/>
        </p:nvSpPr>
        <p:spPr>
          <a:xfrm>
            <a:off x="8377564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8BCDA0-1E3D-4615-B554-07EBCC98B353}"/>
              </a:ext>
            </a:extLst>
          </p:cNvPr>
          <p:cNvSpPr/>
          <p:nvPr/>
        </p:nvSpPr>
        <p:spPr>
          <a:xfrm>
            <a:off x="8902597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09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1003139"/>
            <a:ext cx="935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(2, 2, 1,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[[[[1.,10.,-1.]],[[1.,10.,-1.]]],[[[1.,10.,-1.]],[[1.,10.,-1.]]]]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5519B8-041F-4E6E-9CF1-2AB586F212FE}"/>
              </a:ext>
            </a:extLst>
          </p:cNvPr>
          <p:cNvSpPr/>
          <p:nvPr/>
        </p:nvSpPr>
        <p:spPr>
          <a:xfrm>
            <a:off x="4039076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131036-8124-469C-98D4-9976C395797D}"/>
              </a:ext>
            </a:extLst>
          </p:cNvPr>
          <p:cNvSpPr/>
          <p:nvPr/>
        </p:nvSpPr>
        <p:spPr>
          <a:xfrm>
            <a:off x="4567348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829A68-7419-414A-B073-BDEB4A7F55BA}"/>
              </a:ext>
            </a:extLst>
          </p:cNvPr>
          <p:cNvSpPr/>
          <p:nvPr/>
        </p:nvSpPr>
        <p:spPr>
          <a:xfrm>
            <a:off x="6029169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6BDF72-310B-43B5-8728-A01CF2A06F19}"/>
              </a:ext>
            </a:extLst>
          </p:cNvPr>
          <p:cNvSpPr/>
          <p:nvPr/>
        </p:nvSpPr>
        <p:spPr>
          <a:xfrm>
            <a:off x="6557442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15F1B-A570-4229-A54D-418CE229BAFD}"/>
              </a:ext>
            </a:extLst>
          </p:cNvPr>
          <p:cNvSpPr/>
          <p:nvPr/>
        </p:nvSpPr>
        <p:spPr>
          <a:xfrm>
            <a:off x="4039076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EAC7D0-CBF5-43AB-9B16-C4458627C491}"/>
              </a:ext>
            </a:extLst>
          </p:cNvPr>
          <p:cNvSpPr/>
          <p:nvPr/>
        </p:nvSpPr>
        <p:spPr>
          <a:xfrm>
            <a:off x="4567349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8B0F65-3152-43FC-8FAD-54C3C45EB161}"/>
              </a:ext>
            </a:extLst>
          </p:cNvPr>
          <p:cNvSpPr/>
          <p:nvPr/>
        </p:nvSpPr>
        <p:spPr>
          <a:xfrm>
            <a:off x="4039076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0FEB45-3FB5-4888-B86A-28E33D211BBA}"/>
              </a:ext>
            </a:extLst>
          </p:cNvPr>
          <p:cNvSpPr/>
          <p:nvPr/>
        </p:nvSpPr>
        <p:spPr>
          <a:xfrm>
            <a:off x="4567349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B43212-8FE4-422D-98AE-BCA70BF7945D}"/>
              </a:ext>
            </a:extLst>
          </p:cNvPr>
          <p:cNvSpPr/>
          <p:nvPr/>
        </p:nvSpPr>
        <p:spPr>
          <a:xfrm>
            <a:off x="4039076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5657D1-E59E-4EA3-A614-643D78377997}"/>
              </a:ext>
            </a:extLst>
          </p:cNvPr>
          <p:cNvSpPr/>
          <p:nvPr/>
        </p:nvSpPr>
        <p:spPr>
          <a:xfrm>
            <a:off x="4567348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9EDF6-2B74-456B-9878-3CF063E7B9C0}"/>
              </a:ext>
            </a:extLst>
          </p:cNvPr>
          <p:cNvSpPr/>
          <p:nvPr/>
        </p:nvSpPr>
        <p:spPr>
          <a:xfrm>
            <a:off x="4039076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280F08-2AB3-423B-8611-74331DF98108}"/>
              </a:ext>
            </a:extLst>
          </p:cNvPr>
          <p:cNvSpPr/>
          <p:nvPr/>
        </p:nvSpPr>
        <p:spPr>
          <a:xfrm>
            <a:off x="4567348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5F94C3-8558-4AB7-8428-6D8C612641B4}"/>
              </a:ext>
            </a:extLst>
          </p:cNvPr>
          <p:cNvSpPr/>
          <p:nvPr/>
        </p:nvSpPr>
        <p:spPr>
          <a:xfrm>
            <a:off x="4039076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C6947-1803-4757-B1D8-FF0F6848CCBC}"/>
              </a:ext>
            </a:extLst>
          </p:cNvPr>
          <p:cNvSpPr/>
          <p:nvPr/>
        </p:nvSpPr>
        <p:spPr>
          <a:xfrm>
            <a:off x="4567348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8B2639-A300-433E-A99B-A5585A4430D4}"/>
              </a:ext>
            </a:extLst>
          </p:cNvPr>
          <p:cNvSpPr/>
          <p:nvPr/>
        </p:nvSpPr>
        <p:spPr>
          <a:xfrm>
            <a:off x="1316249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8EEAE-D9BD-42A4-B2FF-469146189178}"/>
              </a:ext>
            </a:extLst>
          </p:cNvPr>
          <p:cNvSpPr/>
          <p:nvPr/>
        </p:nvSpPr>
        <p:spPr>
          <a:xfrm>
            <a:off x="1880262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D78D6A-CE77-4F22-A637-918E993AAF37}"/>
              </a:ext>
            </a:extLst>
          </p:cNvPr>
          <p:cNvSpPr/>
          <p:nvPr/>
        </p:nvSpPr>
        <p:spPr>
          <a:xfrm>
            <a:off x="2444275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515458-2466-4AC4-84AB-CF80F3A35BBA}"/>
              </a:ext>
            </a:extLst>
          </p:cNvPr>
          <p:cNvSpPr/>
          <p:nvPr/>
        </p:nvSpPr>
        <p:spPr>
          <a:xfrm>
            <a:off x="1316249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859360-FE2F-4AAC-9B17-A6E5965F3B2D}"/>
              </a:ext>
            </a:extLst>
          </p:cNvPr>
          <p:cNvSpPr/>
          <p:nvPr/>
        </p:nvSpPr>
        <p:spPr>
          <a:xfrm>
            <a:off x="1880262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69A393-2760-4F22-BDD3-3FC060C560BE}"/>
              </a:ext>
            </a:extLst>
          </p:cNvPr>
          <p:cNvSpPr/>
          <p:nvPr/>
        </p:nvSpPr>
        <p:spPr>
          <a:xfrm>
            <a:off x="2444275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CB8A5E-1DC4-447D-8548-4A86CA3102EB}"/>
              </a:ext>
            </a:extLst>
          </p:cNvPr>
          <p:cNvSpPr/>
          <p:nvPr/>
        </p:nvSpPr>
        <p:spPr>
          <a:xfrm>
            <a:off x="1316249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F528B2-E28C-46C1-89E2-C4C70CC265E0}"/>
              </a:ext>
            </a:extLst>
          </p:cNvPr>
          <p:cNvSpPr/>
          <p:nvPr/>
        </p:nvSpPr>
        <p:spPr>
          <a:xfrm>
            <a:off x="1880262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72F45-4316-464B-9C75-FF0971D01D40}"/>
              </a:ext>
            </a:extLst>
          </p:cNvPr>
          <p:cNvSpPr/>
          <p:nvPr/>
        </p:nvSpPr>
        <p:spPr>
          <a:xfrm>
            <a:off x="2444275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8CBE57C-FA76-406D-9AE1-A8A97ED7E521}"/>
              </a:ext>
            </a:extLst>
          </p:cNvPr>
          <p:cNvGrpSpPr/>
          <p:nvPr/>
        </p:nvGrpSpPr>
        <p:grpSpPr>
          <a:xfrm>
            <a:off x="1857468" y="3681892"/>
            <a:ext cx="1128026" cy="1124804"/>
            <a:chOff x="2588872" y="4080364"/>
            <a:chExt cx="1250066" cy="12464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00014E-04D6-4A55-AE29-D75637CE68C7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68F638-1D99-4F66-95B0-93CD5289AD10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64C3109-81A2-4EB8-A5E8-466E907D7377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D00A932-1F17-4237-85B9-C4A6ED686E8F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F599855-9215-49FB-983B-BC9C3CBE04AA}"/>
              </a:ext>
            </a:extLst>
          </p:cNvPr>
          <p:cNvSpPr/>
          <p:nvPr/>
        </p:nvSpPr>
        <p:spPr>
          <a:xfrm>
            <a:off x="6029170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51B41F1-B9B8-4E4B-825D-08E2DAA0AD70}"/>
              </a:ext>
            </a:extLst>
          </p:cNvPr>
          <p:cNvSpPr/>
          <p:nvPr/>
        </p:nvSpPr>
        <p:spPr>
          <a:xfrm>
            <a:off x="6557443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D25F46-0686-4837-9CD8-96F048A5D576}"/>
              </a:ext>
            </a:extLst>
          </p:cNvPr>
          <p:cNvSpPr/>
          <p:nvPr/>
        </p:nvSpPr>
        <p:spPr>
          <a:xfrm>
            <a:off x="6029170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7FF3F-5950-4E80-B02E-7B314D6612A7}"/>
              </a:ext>
            </a:extLst>
          </p:cNvPr>
          <p:cNvSpPr/>
          <p:nvPr/>
        </p:nvSpPr>
        <p:spPr>
          <a:xfrm>
            <a:off x="6557443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82D2E81-3DE9-47D6-884C-8EE601724D95}"/>
              </a:ext>
            </a:extLst>
          </p:cNvPr>
          <p:cNvSpPr/>
          <p:nvPr/>
        </p:nvSpPr>
        <p:spPr>
          <a:xfrm>
            <a:off x="6029169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2EC24D-1453-48BE-8A7D-8774A86ED9D3}"/>
              </a:ext>
            </a:extLst>
          </p:cNvPr>
          <p:cNvSpPr/>
          <p:nvPr/>
        </p:nvSpPr>
        <p:spPr>
          <a:xfrm>
            <a:off x="6557442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71834FE-B39B-41D8-88AA-A22AF5141117}"/>
              </a:ext>
            </a:extLst>
          </p:cNvPr>
          <p:cNvSpPr/>
          <p:nvPr/>
        </p:nvSpPr>
        <p:spPr>
          <a:xfrm>
            <a:off x="6029169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8A2350-11DC-47AE-9662-7E1F797B9F93}"/>
              </a:ext>
            </a:extLst>
          </p:cNvPr>
          <p:cNvSpPr/>
          <p:nvPr/>
        </p:nvSpPr>
        <p:spPr>
          <a:xfrm>
            <a:off x="6557442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34D0EF-3F45-40F2-BB97-66EB36DD2312}"/>
              </a:ext>
            </a:extLst>
          </p:cNvPr>
          <p:cNvSpPr/>
          <p:nvPr/>
        </p:nvSpPr>
        <p:spPr>
          <a:xfrm>
            <a:off x="6029169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83A421-4037-4C12-B0BE-2DF1173E72EE}"/>
              </a:ext>
            </a:extLst>
          </p:cNvPr>
          <p:cNvSpPr/>
          <p:nvPr/>
        </p:nvSpPr>
        <p:spPr>
          <a:xfrm>
            <a:off x="6557442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57DAB6-04B0-47C1-B171-F64E5C224043}"/>
              </a:ext>
            </a:extLst>
          </p:cNvPr>
          <p:cNvSpPr txBox="1"/>
          <p:nvPr/>
        </p:nvSpPr>
        <p:spPr>
          <a:xfrm>
            <a:off x="7342077" y="37474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2943FA-49E5-48D2-B02D-E06D058FD027}"/>
              </a:ext>
            </a:extLst>
          </p:cNvPr>
          <p:cNvSpPr/>
          <p:nvPr/>
        </p:nvSpPr>
        <p:spPr>
          <a:xfrm>
            <a:off x="696516" y="1782366"/>
            <a:ext cx="4493418" cy="1021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520B59B-1040-4AA7-882E-7F7F6477C46F}"/>
              </a:ext>
            </a:extLst>
          </p:cNvPr>
          <p:cNvSpPr/>
          <p:nvPr/>
        </p:nvSpPr>
        <p:spPr>
          <a:xfrm>
            <a:off x="5189934" y="1782366"/>
            <a:ext cx="4493418" cy="1021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E05350-4778-473E-BE66-AC1FDF2ADC91}"/>
              </a:ext>
            </a:extLst>
          </p:cNvPr>
          <p:cNvSpPr/>
          <p:nvPr/>
        </p:nvSpPr>
        <p:spPr>
          <a:xfrm>
            <a:off x="763315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398FA3-C78B-4D92-83E6-B8191BACA082}"/>
              </a:ext>
            </a:extLst>
          </p:cNvPr>
          <p:cNvSpPr/>
          <p:nvPr/>
        </p:nvSpPr>
        <p:spPr>
          <a:xfrm>
            <a:off x="2951622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838DD4-8A7A-4D49-BBB6-7CFFF203F7E8}"/>
              </a:ext>
            </a:extLst>
          </p:cNvPr>
          <p:cNvSpPr/>
          <p:nvPr/>
        </p:nvSpPr>
        <p:spPr>
          <a:xfrm>
            <a:off x="821718" y="1893976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3923B2-E7FF-4522-8858-AC40D18CBE06}"/>
              </a:ext>
            </a:extLst>
          </p:cNvPr>
          <p:cNvGrpSpPr/>
          <p:nvPr/>
        </p:nvGrpSpPr>
        <p:grpSpPr>
          <a:xfrm>
            <a:off x="871722" y="1946671"/>
            <a:ext cx="1982206" cy="692945"/>
            <a:chOff x="871722" y="1946671"/>
            <a:chExt cx="1799673" cy="69294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F967C6D-9409-42F9-B9CD-8D447FD0992F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6B6951F-D4D3-470D-9123-C573B45FF7FD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E348B36-B3F9-4E34-A44B-DB41055D6DE3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6C9FA74-27C7-4D1C-AC4C-41CCB7933D80}"/>
              </a:ext>
            </a:extLst>
          </p:cNvPr>
          <p:cNvSpPr/>
          <p:nvPr/>
        </p:nvSpPr>
        <p:spPr>
          <a:xfrm>
            <a:off x="3018421" y="1889068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9FE9421-4B50-46E0-8D8E-8FAF6D101B53}"/>
              </a:ext>
            </a:extLst>
          </p:cNvPr>
          <p:cNvGrpSpPr/>
          <p:nvPr/>
        </p:nvGrpSpPr>
        <p:grpSpPr>
          <a:xfrm>
            <a:off x="3068425" y="1941763"/>
            <a:ext cx="1982206" cy="692945"/>
            <a:chOff x="871722" y="1946671"/>
            <a:chExt cx="1799673" cy="69294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4CF9B83-15F1-43AD-9AB6-BFC05C26F3F6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F2DF56-967B-4045-8374-D3A81FA2031C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A7C857B-9658-4DA4-94B1-B55180099C5D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A1BB72-AD9D-4119-A21A-EA7AADE28110}"/>
              </a:ext>
            </a:extLst>
          </p:cNvPr>
          <p:cNvSpPr/>
          <p:nvPr/>
        </p:nvSpPr>
        <p:spPr>
          <a:xfrm>
            <a:off x="5248336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A298ABD-985B-44AD-93E4-3CC9CE54EE1C}"/>
              </a:ext>
            </a:extLst>
          </p:cNvPr>
          <p:cNvSpPr/>
          <p:nvPr/>
        </p:nvSpPr>
        <p:spPr>
          <a:xfrm>
            <a:off x="7436643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9242907-8E21-42C7-82B7-7ECDB13F8A7E}"/>
              </a:ext>
            </a:extLst>
          </p:cNvPr>
          <p:cNvSpPr/>
          <p:nvPr/>
        </p:nvSpPr>
        <p:spPr>
          <a:xfrm>
            <a:off x="5306739" y="1893976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C68A66-442E-4EC4-B2DD-36FAAFB9EDF0}"/>
              </a:ext>
            </a:extLst>
          </p:cNvPr>
          <p:cNvGrpSpPr/>
          <p:nvPr/>
        </p:nvGrpSpPr>
        <p:grpSpPr>
          <a:xfrm>
            <a:off x="5356743" y="1946671"/>
            <a:ext cx="1982206" cy="692945"/>
            <a:chOff x="871722" y="1946671"/>
            <a:chExt cx="1799673" cy="6929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5EEA425-7C9F-448F-8884-FC29D63C85EA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5C65A36-37DD-4846-8F82-C9BAA02ABD81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D4A055-5615-42A3-BF95-48A840A1DE31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1E423AA-3F16-43EB-BBA5-CDC00708ACA5}"/>
              </a:ext>
            </a:extLst>
          </p:cNvPr>
          <p:cNvSpPr/>
          <p:nvPr/>
        </p:nvSpPr>
        <p:spPr>
          <a:xfrm>
            <a:off x="7503442" y="1889068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2AD2026-41DD-444D-BBAF-888132EFDDFA}"/>
              </a:ext>
            </a:extLst>
          </p:cNvPr>
          <p:cNvGrpSpPr/>
          <p:nvPr/>
        </p:nvGrpSpPr>
        <p:grpSpPr>
          <a:xfrm>
            <a:off x="7553446" y="1941763"/>
            <a:ext cx="1982206" cy="692945"/>
            <a:chOff x="871722" y="1946671"/>
            <a:chExt cx="1799673" cy="69294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3FCADD4-1EDE-4741-AECD-2D7E38C0697C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E5D3099-E213-4543-A123-9A6F18BA123E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B736A5C-80D9-4739-AF71-D765A4B041CB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83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1003139"/>
            <a:ext cx="39228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(1, 2, 2, 3)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031D55-3C5C-4168-AB17-E33188F527EB}"/>
              </a:ext>
            </a:extLst>
          </p:cNvPr>
          <p:cNvSpPr/>
          <p:nvPr/>
        </p:nvSpPr>
        <p:spPr>
          <a:xfrm>
            <a:off x="636608" y="3615159"/>
            <a:ext cx="869644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48DCBC3-92B7-4B87-9EBE-838B5B414AAD}"/>
              </a:ext>
            </a:extLst>
          </p:cNvPr>
          <p:cNvSpPr/>
          <p:nvPr/>
        </p:nvSpPr>
        <p:spPr>
          <a:xfrm>
            <a:off x="748496" y="3696182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791ACF-47F5-424E-8FB0-25A96F0B2248}"/>
              </a:ext>
            </a:extLst>
          </p:cNvPr>
          <p:cNvSpPr/>
          <p:nvPr/>
        </p:nvSpPr>
        <p:spPr>
          <a:xfrm>
            <a:off x="5002192" y="3696182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8953CA2-81C5-4A3E-9C0D-171B2B3CF0B6}"/>
              </a:ext>
            </a:extLst>
          </p:cNvPr>
          <p:cNvSpPr/>
          <p:nvPr/>
        </p:nvSpPr>
        <p:spPr>
          <a:xfrm>
            <a:off x="860384" y="3777205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7F9DFC-3E6D-42DD-8F42-93499E732FBE}"/>
              </a:ext>
            </a:extLst>
          </p:cNvPr>
          <p:cNvSpPr/>
          <p:nvPr/>
        </p:nvSpPr>
        <p:spPr>
          <a:xfrm>
            <a:off x="2889611" y="3777204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1D75E38-7722-4D01-A6B8-3B35469654A3}"/>
              </a:ext>
            </a:extLst>
          </p:cNvPr>
          <p:cNvSpPr/>
          <p:nvPr/>
        </p:nvSpPr>
        <p:spPr>
          <a:xfrm>
            <a:off x="949124" y="3858228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BF0F589-6D64-43A7-8BFB-A0D3E75E6227}"/>
              </a:ext>
            </a:extLst>
          </p:cNvPr>
          <p:cNvSpPr/>
          <p:nvPr/>
        </p:nvSpPr>
        <p:spPr>
          <a:xfrm>
            <a:off x="1570301" y="3858227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5C0F0BC-2C47-4556-8F4E-5675A38A962A}"/>
              </a:ext>
            </a:extLst>
          </p:cNvPr>
          <p:cNvSpPr/>
          <p:nvPr/>
        </p:nvSpPr>
        <p:spPr>
          <a:xfrm>
            <a:off x="2191478" y="385822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5787747-D9A6-4A8A-A1F4-D4AAD7D14C16}"/>
              </a:ext>
            </a:extLst>
          </p:cNvPr>
          <p:cNvSpPr/>
          <p:nvPr/>
        </p:nvSpPr>
        <p:spPr>
          <a:xfrm>
            <a:off x="2975553" y="386015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B5A420C-F9F6-41E7-94CB-8DB984F41153}"/>
              </a:ext>
            </a:extLst>
          </p:cNvPr>
          <p:cNvSpPr/>
          <p:nvPr/>
        </p:nvSpPr>
        <p:spPr>
          <a:xfrm>
            <a:off x="3596730" y="386015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E4D3D31-F073-4F2B-B414-BDD3ECC7B176}"/>
              </a:ext>
            </a:extLst>
          </p:cNvPr>
          <p:cNvSpPr/>
          <p:nvPr/>
        </p:nvSpPr>
        <p:spPr>
          <a:xfrm>
            <a:off x="4217907" y="3860154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C34ADBF-6F48-4E58-BB11-CF36A395D1EE}"/>
              </a:ext>
            </a:extLst>
          </p:cNvPr>
          <p:cNvSpPr/>
          <p:nvPr/>
        </p:nvSpPr>
        <p:spPr>
          <a:xfrm>
            <a:off x="5096719" y="3777204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502450B-F0D6-44A8-A3FB-AAA1AC248F40}"/>
              </a:ext>
            </a:extLst>
          </p:cNvPr>
          <p:cNvSpPr/>
          <p:nvPr/>
        </p:nvSpPr>
        <p:spPr>
          <a:xfrm>
            <a:off x="7125946" y="3777203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CA52A06-7FD9-44DE-95AA-A07D2A32DFBB}"/>
              </a:ext>
            </a:extLst>
          </p:cNvPr>
          <p:cNvSpPr/>
          <p:nvPr/>
        </p:nvSpPr>
        <p:spPr>
          <a:xfrm>
            <a:off x="5185459" y="3858227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AAEBC9B-D12B-4F47-9CC7-C81E56CAFB59}"/>
              </a:ext>
            </a:extLst>
          </p:cNvPr>
          <p:cNvSpPr/>
          <p:nvPr/>
        </p:nvSpPr>
        <p:spPr>
          <a:xfrm>
            <a:off x="5806636" y="385822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003EF34-CE86-4240-B9D1-49650DEDB810}"/>
              </a:ext>
            </a:extLst>
          </p:cNvPr>
          <p:cNvSpPr/>
          <p:nvPr/>
        </p:nvSpPr>
        <p:spPr>
          <a:xfrm>
            <a:off x="6427813" y="385822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1CDE9A8-A036-4509-AB99-F2AA770CB1C4}"/>
              </a:ext>
            </a:extLst>
          </p:cNvPr>
          <p:cNvSpPr/>
          <p:nvPr/>
        </p:nvSpPr>
        <p:spPr>
          <a:xfrm>
            <a:off x="7211888" y="386015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443EE5-40D7-4940-941B-E41C3CB6D290}"/>
              </a:ext>
            </a:extLst>
          </p:cNvPr>
          <p:cNvSpPr/>
          <p:nvPr/>
        </p:nvSpPr>
        <p:spPr>
          <a:xfrm>
            <a:off x="7833065" y="3860154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B373C1-70DD-4DA9-82A0-0DA078CD3F3A}"/>
              </a:ext>
            </a:extLst>
          </p:cNvPr>
          <p:cNvSpPr/>
          <p:nvPr/>
        </p:nvSpPr>
        <p:spPr>
          <a:xfrm>
            <a:off x="8454242" y="3860153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97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863599"/>
            <a:ext cx="6981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(1, 2, 2, 3)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=&gt;(3, 2, 2, 1)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00A4316-C80A-4B3A-B9E9-6EC66B856800}"/>
              </a:ext>
            </a:extLst>
          </p:cNvPr>
          <p:cNvCxnSpPr/>
          <p:nvPr/>
        </p:nvCxnSpPr>
        <p:spPr>
          <a:xfrm>
            <a:off x="1334947" y="1963838"/>
            <a:ext cx="1442977" cy="135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DB326D8-FDF2-4449-84A7-6BD23F970C16}"/>
              </a:ext>
            </a:extLst>
          </p:cNvPr>
          <p:cNvCxnSpPr>
            <a:cxnSpLocks/>
          </p:cNvCxnSpPr>
          <p:nvPr/>
        </p:nvCxnSpPr>
        <p:spPr>
          <a:xfrm flipH="1">
            <a:off x="1392820" y="1941750"/>
            <a:ext cx="1419835" cy="157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831819E-F862-425F-8754-3F684771D89A}"/>
              </a:ext>
            </a:extLst>
          </p:cNvPr>
          <p:cNvSpPr/>
          <p:nvPr/>
        </p:nvSpPr>
        <p:spPr>
          <a:xfrm>
            <a:off x="1238190" y="2638804"/>
            <a:ext cx="869644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5E15FD-4FB4-44C0-977F-EA2FC1BE41DD}"/>
              </a:ext>
            </a:extLst>
          </p:cNvPr>
          <p:cNvSpPr/>
          <p:nvPr/>
        </p:nvSpPr>
        <p:spPr>
          <a:xfrm>
            <a:off x="1350078" y="2719827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33F44F-D5DB-42F3-86F5-9E77854D189D}"/>
              </a:ext>
            </a:extLst>
          </p:cNvPr>
          <p:cNvSpPr/>
          <p:nvPr/>
        </p:nvSpPr>
        <p:spPr>
          <a:xfrm>
            <a:off x="5603774" y="2719827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2107AF3-77E7-4CE4-B0B1-1D6CD5953E44}"/>
              </a:ext>
            </a:extLst>
          </p:cNvPr>
          <p:cNvSpPr/>
          <p:nvPr/>
        </p:nvSpPr>
        <p:spPr>
          <a:xfrm>
            <a:off x="1461966" y="2800850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AE712-B370-48C4-964A-606C215BCE12}"/>
              </a:ext>
            </a:extLst>
          </p:cNvPr>
          <p:cNvSpPr/>
          <p:nvPr/>
        </p:nvSpPr>
        <p:spPr>
          <a:xfrm>
            <a:off x="3491193" y="2800849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AE7CD5-1EB0-4ACE-92C4-76353DC6704D}"/>
              </a:ext>
            </a:extLst>
          </p:cNvPr>
          <p:cNvSpPr/>
          <p:nvPr/>
        </p:nvSpPr>
        <p:spPr>
          <a:xfrm>
            <a:off x="1550706" y="2881873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80B4C4-C333-4626-ADF0-CDE1EE0C2880}"/>
              </a:ext>
            </a:extLst>
          </p:cNvPr>
          <p:cNvSpPr/>
          <p:nvPr/>
        </p:nvSpPr>
        <p:spPr>
          <a:xfrm>
            <a:off x="2171883" y="2881872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3011F3-C0AD-47EB-AC30-6D16D425D691}"/>
              </a:ext>
            </a:extLst>
          </p:cNvPr>
          <p:cNvSpPr/>
          <p:nvPr/>
        </p:nvSpPr>
        <p:spPr>
          <a:xfrm>
            <a:off x="2793060" y="288187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DB70903-3880-4FDD-BD96-3E1A4D7C7B56}"/>
              </a:ext>
            </a:extLst>
          </p:cNvPr>
          <p:cNvSpPr/>
          <p:nvPr/>
        </p:nvSpPr>
        <p:spPr>
          <a:xfrm>
            <a:off x="3577135" y="288380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57155BF-DE63-4F08-AC3A-449D407C1AD9}"/>
              </a:ext>
            </a:extLst>
          </p:cNvPr>
          <p:cNvSpPr/>
          <p:nvPr/>
        </p:nvSpPr>
        <p:spPr>
          <a:xfrm>
            <a:off x="4198312" y="288380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479B74-352E-462C-9BB7-F94B62030272}"/>
              </a:ext>
            </a:extLst>
          </p:cNvPr>
          <p:cNvSpPr/>
          <p:nvPr/>
        </p:nvSpPr>
        <p:spPr>
          <a:xfrm>
            <a:off x="4819489" y="2883799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9C2AE6-7C0F-4ABC-8572-621749A6EDE5}"/>
              </a:ext>
            </a:extLst>
          </p:cNvPr>
          <p:cNvSpPr/>
          <p:nvPr/>
        </p:nvSpPr>
        <p:spPr>
          <a:xfrm>
            <a:off x="5698301" y="2800849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8279DB8-C1C8-4BA9-BDCE-F937C8207DD3}"/>
              </a:ext>
            </a:extLst>
          </p:cNvPr>
          <p:cNvSpPr/>
          <p:nvPr/>
        </p:nvSpPr>
        <p:spPr>
          <a:xfrm>
            <a:off x="7727528" y="2800848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7CDBAF-0761-4E82-8607-DC342EF0376A}"/>
              </a:ext>
            </a:extLst>
          </p:cNvPr>
          <p:cNvSpPr/>
          <p:nvPr/>
        </p:nvSpPr>
        <p:spPr>
          <a:xfrm>
            <a:off x="5787041" y="2881872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BC946F-4FAD-4406-9F59-FB77FDBE60B1}"/>
              </a:ext>
            </a:extLst>
          </p:cNvPr>
          <p:cNvSpPr/>
          <p:nvPr/>
        </p:nvSpPr>
        <p:spPr>
          <a:xfrm>
            <a:off x="6408218" y="288187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0F2A4B-FDB7-4743-81FA-FC458152E84B}"/>
              </a:ext>
            </a:extLst>
          </p:cNvPr>
          <p:cNvSpPr/>
          <p:nvPr/>
        </p:nvSpPr>
        <p:spPr>
          <a:xfrm>
            <a:off x="7029395" y="288187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FF0883-B2B2-4C55-98F6-DF54BC2C5A91}"/>
              </a:ext>
            </a:extLst>
          </p:cNvPr>
          <p:cNvSpPr/>
          <p:nvPr/>
        </p:nvSpPr>
        <p:spPr>
          <a:xfrm>
            <a:off x="7813470" y="288380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08B3C19-19CA-413E-973F-961776DB136A}"/>
              </a:ext>
            </a:extLst>
          </p:cNvPr>
          <p:cNvSpPr/>
          <p:nvPr/>
        </p:nvSpPr>
        <p:spPr>
          <a:xfrm>
            <a:off x="8434647" y="2883799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40C7D7-6089-4DF2-9BA9-36B56FB3A8D7}"/>
              </a:ext>
            </a:extLst>
          </p:cNvPr>
          <p:cNvSpPr/>
          <p:nvPr/>
        </p:nvSpPr>
        <p:spPr>
          <a:xfrm>
            <a:off x="9055824" y="2883798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6C2EF4-0354-443C-935C-8F7E69D82910}"/>
              </a:ext>
            </a:extLst>
          </p:cNvPr>
          <p:cNvSpPr/>
          <p:nvPr/>
        </p:nvSpPr>
        <p:spPr>
          <a:xfrm>
            <a:off x="1238190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FE90D5-3E8B-4510-8BEC-D03EDEF6CB43}"/>
              </a:ext>
            </a:extLst>
          </p:cNvPr>
          <p:cNvSpPr/>
          <p:nvPr/>
        </p:nvSpPr>
        <p:spPr>
          <a:xfrm>
            <a:off x="4137005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710319-978D-4C56-BA5F-9F7BE5C8AADC}"/>
              </a:ext>
            </a:extLst>
          </p:cNvPr>
          <p:cNvSpPr/>
          <p:nvPr/>
        </p:nvSpPr>
        <p:spPr>
          <a:xfrm>
            <a:off x="7035820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2E873E2-16B4-4B95-92B6-D0A14084D9A4}"/>
              </a:ext>
            </a:extLst>
          </p:cNvPr>
          <p:cNvSpPr/>
          <p:nvPr/>
        </p:nvSpPr>
        <p:spPr>
          <a:xfrm>
            <a:off x="1299498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430F84C-1004-4C65-BC3D-C6D5BEA5902E}"/>
              </a:ext>
            </a:extLst>
          </p:cNvPr>
          <p:cNvSpPr/>
          <p:nvPr/>
        </p:nvSpPr>
        <p:spPr>
          <a:xfrm>
            <a:off x="2689795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818D8-1F16-4E6D-A0BC-9DC4ED7BE4D3}"/>
              </a:ext>
            </a:extLst>
          </p:cNvPr>
          <p:cNvSpPr/>
          <p:nvPr/>
        </p:nvSpPr>
        <p:spPr>
          <a:xfrm>
            <a:off x="1353850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846690E-B2DA-4619-BA0E-EAACE1E1E1BA}"/>
              </a:ext>
            </a:extLst>
          </p:cNvPr>
          <p:cNvSpPr/>
          <p:nvPr/>
        </p:nvSpPr>
        <p:spPr>
          <a:xfrm>
            <a:off x="199405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307A23E-066C-41E9-8ACD-00BCC5A6BA22}"/>
              </a:ext>
            </a:extLst>
          </p:cNvPr>
          <p:cNvSpPr/>
          <p:nvPr/>
        </p:nvSpPr>
        <p:spPr>
          <a:xfrm>
            <a:off x="1408202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183407-70F1-428A-892F-3CC95967657F}"/>
              </a:ext>
            </a:extLst>
          </p:cNvPr>
          <p:cNvSpPr/>
          <p:nvPr/>
        </p:nvSpPr>
        <p:spPr>
          <a:xfrm>
            <a:off x="204840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B7D23E-8215-456A-8799-4A40B27D7F8C}"/>
              </a:ext>
            </a:extLst>
          </p:cNvPr>
          <p:cNvSpPr/>
          <p:nvPr/>
        </p:nvSpPr>
        <p:spPr>
          <a:xfrm>
            <a:off x="2749495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7A5592-9B66-4FD1-9E4A-0C593562073C}"/>
              </a:ext>
            </a:extLst>
          </p:cNvPr>
          <p:cNvSpPr/>
          <p:nvPr/>
        </p:nvSpPr>
        <p:spPr>
          <a:xfrm>
            <a:off x="338970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E0928B-7335-4EE3-B85D-0BC0C685933C}"/>
              </a:ext>
            </a:extLst>
          </p:cNvPr>
          <p:cNvSpPr/>
          <p:nvPr/>
        </p:nvSpPr>
        <p:spPr>
          <a:xfrm>
            <a:off x="2803847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2D0B996-B15B-46A7-AC89-735B351E53DB}"/>
              </a:ext>
            </a:extLst>
          </p:cNvPr>
          <p:cNvSpPr/>
          <p:nvPr/>
        </p:nvSpPr>
        <p:spPr>
          <a:xfrm>
            <a:off x="344405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9C4FE6C-1052-4FB9-8429-577765405EA8}"/>
              </a:ext>
            </a:extLst>
          </p:cNvPr>
          <p:cNvSpPr/>
          <p:nvPr/>
        </p:nvSpPr>
        <p:spPr>
          <a:xfrm>
            <a:off x="4196705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082B06A-43FF-43A4-9A04-7FFAB30B5EEE}"/>
              </a:ext>
            </a:extLst>
          </p:cNvPr>
          <p:cNvSpPr/>
          <p:nvPr/>
        </p:nvSpPr>
        <p:spPr>
          <a:xfrm>
            <a:off x="5587002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B055EE-BF7D-4C66-8C2C-5122FEE8A66D}"/>
              </a:ext>
            </a:extLst>
          </p:cNvPr>
          <p:cNvSpPr/>
          <p:nvPr/>
        </p:nvSpPr>
        <p:spPr>
          <a:xfrm>
            <a:off x="425105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124224E-2E7E-4453-86B2-17CB6F754033}"/>
              </a:ext>
            </a:extLst>
          </p:cNvPr>
          <p:cNvSpPr/>
          <p:nvPr/>
        </p:nvSpPr>
        <p:spPr>
          <a:xfrm>
            <a:off x="4891264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F72567-7A66-43E9-90B9-DFE3CB646FFE}"/>
              </a:ext>
            </a:extLst>
          </p:cNvPr>
          <p:cNvSpPr/>
          <p:nvPr/>
        </p:nvSpPr>
        <p:spPr>
          <a:xfrm>
            <a:off x="430540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AFA30F-6A66-4DC6-BD63-E41BE85EA189}"/>
              </a:ext>
            </a:extLst>
          </p:cNvPr>
          <p:cNvSpPr/>
          <p:nvPr/>
        </p:nvSpPr>
        <p:spPr>
          <a:xfrm>
            <a:off x="4945616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3F4021B-A956-46F6-B925-A5E3C1CB10D8}"/>
              </a:ext>
            </a:extLst>
          </p:cNvPr>
          <p:cNvSpPr/>
          <p:nvPr/>
        </p:nvSpPr>
        <p:spPr>
          <a:xfrm>
            <a:off x="564670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4D32720-942A-4354-86A0-40E6D192A58F}"/>
              </a:ext>
            </a:extLst>
          </p:cNvPr>
          <p:cNvSpPr/>
          <p:nvPr/>
        </p:nvSpPr>
        <p:spPr>
          <a:xfrm>
            <a:off x="6286909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BB91D0D-0B19-430E-B9E7-DA60947F2C44}"/>
              </a:ext>
            </a:extLst>
          </p:cNvPr>
          <p:cNvSpPr/>
          <p:nvPr/>
        </p:nvSpPr>
        <p:spPr>
          <a:xfrm>
            <a:off x="570105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17BB5C6-954F-4BBC-B78A-C70B35EC85BA}"/>
              </a:ext>
            </a:extLst>
          </p:cNvPr>
          <p:cNvSpPr/>
          <p:nvPr/>
        </p:nvSpPr>
        <p:spPr>
          <a:xfrm>
            <a:off x="6341261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97BF71B-F9A2-408C-A036-DE431172CFA8}"/>
              </a:ext>
            </a:extLst>
          </p:cNvPr>
          <p:cNvSpPr/>
          <p:nvPr/>
        </p:nvSpPr>
        <p:spPr>
          <a:xfrm>
            <a:off x="7088993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84D8CA7-C2EE-498D-8B78-742C2E7845B0}"/>
              </a:ext>
            </a:extLst>
          </p:cNvPr>
          <p:cNvSpPr/>
          <p:nvPr/>
        </p:nvSpPr>
        <p:spPr>
          <a:xfrm>
            <a:off x="8479290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F607940-508F-4670-A7B5-F517CEDE599C}"/>
              </a:ext>
            </a:extLst>
          </p:cNvPr>
          <p:cNvSpPr/>
          <p:nvPr/>
        </p:nvSpPr>
        <p:spPr>
          <a:xfrm>
            <a:off x="7143345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D489A4-0191-460D-88DD-440261C4289D}"/>
              </a:ext>
            </a:extLst>
          </p:cNvPr>
          <p:cNvSpPr/>
          <p:nvPr/>
        </p:nvSpPr>
        <p:spPr>
          <a:xfrm>
            <a:off x="778355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CFE4BAA-58DC-41A0-B258-C5FF57798908}"/>
              </a:ext>
            </a:extLst>
          </p:cNvPr>
          <p:cNvSpPr/>
          <p:nvPr/>
        </p:nvSpPr>
        <p:spPr>
          <a:xfrm>
            <a:off x="7197697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89ABA13-9C17-43AC-833A-0934B65E7352}"/>
              </a:ext>
            </a:extLst>
          </p:cNvPr>
          <p:cNvSpPr/>
          <p:nvPr/>
        </p:nvSpPr>
        <p:spPr>
          <a:xfrm>
            <a:off x="783790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6E6A1FB-B655-43CE-9D31-8AB4D71B4394}"/>
              </a:ext>
            </a:extLst>
          </p:cNvPr>
          <p:cNvSpPr/>
          <p:nvPr/>
        </p:nvSpPr>
        <p:spPr>
          <a:xfrm>
            <a:off x="8538990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1CC419C-2C74-41F6-9892-A5340001A42D}"/>
              </a:ext>
            </a:extLst>
          </p:cNvPr>
          <p:cNvSpPr/>
          <p:nvPr/>
        </p:nvSpPr>
        <p:spPr>
          <a:xfrm>
            <a:off x="917919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855AE9F-9FE3-46B8-BE7A-BAE8B26CEE9A}"/>
              </a:ext>
            </a:extLst>
          </p:cNvPr>
          <p:cNvSpPr/>
          <p:nvPr/>
        </p:nvSpPr>
        <p:spPr>
          <a:xfrm>
            <a:off x="8593342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9B0E1E6-F11F-4C01-AAD4-FA48B3A916CE}"/>
              </a:ext>
            </a:extLst>
          </p:cNvPr>
          <p:cNvSpPr/>
          <p:nvPr/>
        </p:nvSpPr>
        <p:spPr>
          <a:xfrm>
            <a:off x="923354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517BFEC-3415-46BE-A3FC-6C64F22E6B6E}"/>
              </a:ext>
            </a:extLst>
          </p:cNvPr>
          <p:cNvCxnSpPr>
            <a:stCxn id="82" idx="2"/>
            <a:endCxn id="115" idx="0"/>
          </p:cNvCxnSpPr>
          <p:nvPr/>
        </p:nvCxnSpPr>
        <p:spPr>
          <a:xfrm flipH="1">
            <a:off x="1673954" y="3449032"/>
            <a:ext cx="187341" cy="740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50709EA6-1AD4-4736-A80A-BABB6E2E31D7}"/>
              </a:ext>
            </a:extLst>
          </p:cNvPr>
          <p:cNvCxnSpPr>
            <a:cxnSpLocks/>
            <a:stCxn id="83" idx="2"/>
            <a:endCxn id="126" idx="0"/>
          </p:cNvCxnSpPr>
          <p:nvPr/>
        </p:nvCxnSpPr>
        <p:spPr>
          <a:xfrm>
            <a:off x="2482472" y="3449031"/>
            <a:ext cx="2088689" cy="740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00F26935-6EB8-4F83-A554-6A36CA4640C0}"/>
              </a:ext>
            </a:extLst>
          </p:cNvPr>
          <p:cNvCxnSpPr>
            <a:cxnSpLocks/>
            <a:stCxn id="84" idx="2"/>
            <a:endCxn id="137" idx="0"/>
          </p:cNvCxnSpPr>
          <p:nvPr/>
        </p:nvCxnSpPr>
        <p:spPr>
          <a:xfrm>
            <a:off x="3103649" y="3449030"/>
            <a:ext cx="4359800" cy="740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4F9754D-2773-41F5-B91F-66DC1EC1D2B4}"/>
              </a:ext>
            </a:extLst>
          </p:cNvPr>
          <p:cNvCxnSpPr>
            <a:cxnSpLocks/>
            <a:stCxn id="85" idx="2"/>
            <a:endCxn id="116" idx="0"/>
          </p:cNvCxnSpPr>
          <p:nvPr/>
        </p:nvCxnSpPr>
        <p:spPr>
          <a:xfrm flipH="1">
            <a:off x="2314161" y="3450960"/>
            <a:ext cx="1573563" cy="7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A833CF25-5B2C-47A5-B297-D30DAA7E62A3}"/>
              </a:ext>
            </a:extLst>
          </p:cNvPr>
          <p:cNvCxnSpPr>
            <a:cxnSpLocks/>
            <a:stCxn id="91" idx="2"/>
            <a:endCxn id="127" idx="0"/>
          </p:cNvCxnSpPr>
          <p:nvPr/>
        </p:nvCxnSpPr>
        <p:spPr>
          <a:xfrm>
            <a:off x="4508901" y="3450959"/>
            <a:ext cx="702467" cy="739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E32F89C-3B55-4612-98A8-F349EF1B123F}"/>
              </a:ext>
            </a:extLst>
          </p:cNvPr>
          <p:cNvCxnSpPr>
            <a:cxnSpLocks/>
            <a:stCxn id="95" idx="2"/>
            <a:endCxn id="138" idx="0"/>
          </p:cNvCxnSpPr>
          <p:nvPr/>
        </p:nvCxnSpPr>
        <p:spPr>
          <a:xfrm>
            <a:off x="5130078" y="3450958"/>
            <a:ext cx="2973578" cy="73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731987" y="2798858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(1,5,5,3)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2CED05-3F26-4FDD-8300-7B5247A87ADD}"/>
              </a:ext>
            </a:extLst>
          </p:cNvPr>
          <p:cNvSpPr txBox="1"/>
          <p:nvPr/>
        </p:nvSpPr>
        <p:spPr>
          <a:xfrm>
            <a:off x="211007" y="3408235"/>
            <a:ext cx="2204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[[1. 1. 1.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1. 1. 1.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0. 1. 1.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0. 1. 1.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1. 1. 0. 0.]]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213551" y="3877747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894222" y="3881590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570469" y="3877748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133317" y="384394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770650" y="446796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133983" y="38371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446461" y="41559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827392" y="41559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143955" y="44920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2362399" y="3843945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F2DB1C-85E3-40CF-B667-BEEE1D6E99D7}"/>
              </a:ext>
            </a:extLst>
          </p:cNvPr>
          <p:cNvSpPr txBox="1"/>
          <p:nvPr/>
        </p:nvSpPr>
        <p:spPr>
          <a:xfrm>
            <a:off x="5582760" y="20530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A8A6C7-8B4B-449A-B29C-499CDFF00616}"/>
              </a:ext>
            </a:extLst>
          </p:cNvPr>
          <p:cNvSpPr txBox="1"/>
          <p:nvPr/>
        </p:nvSpPr>
        <p:spPr>
          <a:xfrm>
            <a:off x="5582759" y="25865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463EFA-FBF5-46C5-A0C4-2BA9A5B20983}"/>
              </a:ext>
            </a:extLst>
          </p:cNvPr>
          <p:cNvCxnSpPr/>
          <p:nvPr/>
        </p:nvCxnSpPr>
        <p:spPr>
          <a:xfrm flipH="1">
            <a:off x="5945529" y="2415251"/>
            <a:ext cx="655248" cy="297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1DCE9E5-F790-4164-A2FA-D3BB1234F3DF}"/>
              </a:ext>
            </a:extLst>
          </p:cNvPr>
          <p:cNvCxnSpPr>
            <a:cxnSpLocks/>
          </p:cNvCxnSpPr>
          <p:nvPr/>
        </p:nvCxnSpPr>
        <p:spPr>
          <a:xfrm>
            <a:off x="5904864" y="2433439"/>
            <a:ext cx="368289" cy="26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4CC729D-3C2C-407B-A9FC-B063DB988FC0}"/>
              </a:ext>
            </a:extLst>
          </p:cNvPr>
          <p:cNvCxnSpPr>
            <a:cxnSpLocks/>
          </p:cNvCxnSpPr>
          <p:nvPr/>
        </p:nvCxnSpPr>
        <p:spPr>
          <a:xfrm>
            <a:off x="6234257" y="2446293"/>
            <a:ext cx="368289" cy="26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892542" y="4018286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04EFC92-DA88-425F-A0C3-11D0D473FEDF}"/>
              </a:ext>
            </a:extLst>
          </p:cNvPr>
          <p:cNvCxnSpPr/>
          <p:nvPr/>
        </p:nvCxnSpPr>
        <p:spPr>
          <a:xfrm flipH="1">
            <a:off x="741541" y="4303180"/>
            <a:ext cx="659757" cy="164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BF83C46-2B84-47AE-B611-AE886C014182}"/>
              </a:ext>
            </a:extLst>
          </p:cNvPr>
          <p:cNvCxnSpPr/>
          <p:nvPr/>
        </p:nvCxnSpPr>
        <p:spPr>
          <a:xfrm flipH="1">
            <a:off x="1058074" y="4320329"/>
            <a:ext cx="659757" cy="164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DBCB797-B1DE-426C-8893-BEF65C975062}"/>
              </a:ext>
            </a:extLst>
          </p:cNvPr>
          <p:cNvCxnSpPr>
            <a:cxnSpLocks/>
          </p:cNvCxnSpPr>
          <p:nvPr/>
        </p:nvCxnSpPr>
        <p:spPr>
          <a:xfrm>
            <a:off x="1105382" y="4306669"/>
            <a:ext cx="549941" cy="178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60970A4-566F-47B5-99C9-6E721D0D5137}"/>
              </a:ext>
            </a:extLst>
          </p:cNvPr>
          <p:cNvCxnSpPr>
            <a:cxnSpLocks/>
          </p:cNvCxnSpPr>
          <p:nvPr/>
        </p:nvCxnSpPr>
        <p:spPr>
          <a:xfrm>
            <a:off x="767903" y="4333300"/>
            <a:ext cx="549941" cy="178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389571" y="2762213"/>
            <a:ext cx="44326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conv2d.shape (1, 3, 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6F27D9-F757-473E-913E-197A9EAC86A6}"/>
              </a:ext>
            </a:extLst>
          </p:cNvPr>
          <p:cNvSpPr/>
          <p:nvPr/>
        </p:nvSpPr>
        <p:spPr>
          <a:xfrm>
            <a:off x="6921241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51D721-9D59-4F71-A3CF-0905478E1BC4}"/>
              </a:ext>
            </a:extLst>
          </p:cNvPr>
          <p:cNvSpPr/>
          <p:nvPr/>
        </p:nvSpPr>
        <p:spPr>
          <a:xfrm>
            <a:off x="7278593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41D97D7-C489-4E7A-BA49-3DA37B37B5BB}"/>
              </a:ext>
            </a:extLst>
          </p:cNvPr>
          <p:cNvSpPr/>
          <p:nvPr/>
        </p:nvSpPr>
        <p:spPr>
          <a:xfrm>
            <a:off x="7635945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D4202A-AA2D-4DE9-BC49-6DBB93748634}"/>
              </a:ext>
            </a:extLst>
          </p:cNvPr>
          <p:cNvSpPr/>
          <p:nvPr/>
        </p:nvSpPr>
        <p:spPr>
          <a:xfrm>
            <a:off x="7993297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075BE1-37CC-43CA-8B53-6E1E5BC85060}"/>
              </a:ext>
            </a:extLst>
          </p:cNvPr>
          <p:cNvSpPr txBox="1"/>
          <p:nvPr/>
        </p:nvSpPr>
        <p:spPr>
          <a:xfrm>
            <a:off x="7526899" y="224349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068505-E540-42B6-BCD2-DFA167D29842}"/>
              </a:ext>
            </a:extLst>
          </p:cNvPr>
          <p:cNvSpPr/>
          <p:nvPr/>
        </p:nvSpPr>
        <p:spPr>
          <a:xfrm>
            <a:off x="8826018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923D54-A90B-4B0E-9B2E-669370E52A86}"/>
              </a:ext>
            </a:extLst>
          </p:cNvPr>
          <p:cNvSpPr/>
          <p:nvPr/>
        </p:nvSpPr>
        <p:spPr>
          <a:xfrm>
            <a:off x="9183370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58DEB19-7A7D-4A79-BF78-F1214145ECFE}"/>
              </a:ext>
            </a:extLst>
          </p:cNvPr>
          <p:cNvSpPr/>
          <p:nvPr/>
        </p:nvSpPr>
        <p:spPr>
          <a:xfrm>
            <a:off x="9540722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A6EDB3-8D4E-4AA2-AD2D-B9B72732BD25}"/>
              </a:ext>
            </a:extLst>
          </p:cNvPr>
          <p:cNvSpPr/>
          <p:nvPr/>
        </p:nvSpPr>
        <p:spPr>
          <a:xfrm>
            <a:off x="9898074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ECBA1C-F7F4-4C5C-8ADF-094FD53F801C}"/>
                  </a:ext>
                </a:extLst>
              </p:cNvPr>
              <p:cNvSpPr txBox="1"/>
              <p:nvPr/>
            </p:nvSpPr>
            <p:spPr>
              <a:xfrm>
                <a:off x="9312486" y="2293556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ECBA1C-F7F4-4C5C-8ADF-094FD53F8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486" y="2293556"/>
                <a:ext cx="45647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64BC11-A5A2-408E-98EF-DF3F5965272D}"/>
              </a:ext>
            </a:extLst>
          </p:cNvPr>
          <p:cNvSpPr txBox="1"/>
          <p:nvPr/>
        </p:nvSpPr>
        <p:spPr>
          <a:xfrm>
            <a:off x="8426482" y="16986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48D01-7C82-4995-A38B-61F06B49B3BC}"/>
              </a:ext>
            </a:extLst>
          </p:cNvPr>
          <p:cNvSpPr txBox="1"/>
          <p:nvPr/>
        </p:nvSpPr>
        <p:spPr>
          <a:xfrm>
            <a:off x="7366958" y="13461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158190-B460-4C7E-877E-CB473F7610CB}"/>
              </a:ext>
            </a:extLst>
          </p:cNvPr>
          <p:cNvSpPr txBox="1"/>
          <p:nvPr/>
        </p:nvSpPr>
        <p:spPr>
          <a:xfrm>
            <a:off x="9153718" y="134616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596DB7-2C8A-42DF-8C7D-AC5E69DD456F}"/>
              </a:ext>
            </a:extLst>
          </p:cNvPr>
          <p:cNvSpPr txBox="1"/>
          <p:nvPr/>
        </p:nvSpPr>
        <p:spPr>
          <a:xfrm>
            <a:off x="8335530" y="25320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CF8348-CBE4-4B05-BB47-1B33852041E1}"/>
              </a:ext>
            </a:extLst>
          </p:cNvPr>
          <p:cNvSpPr/>
          <p:nvPr/>
        </p:nvSpPr>
        <p:spPr>
          <a:xfrm>
            <a:off x="6862548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3EC4CD-10E8-4B7F-8F0E-4EFBDADB4381}"/>
              </a:ext>
            </a:extLst>
          </p:cNvPr>
          <p:cNvSpPr/>
          <p:nvPr/>
        </p:nvSpPr>
        <p:spPr>
          <a:xfrm>
            <a:off x="7219900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FC2B63-4CE4-4913-8067-2BDECD9C2C7E}"/>
              </a:ext>
            </a:extLst>
          </p:cNvPr>
          <p:cNvSpPr/>
          <p:nvPr/>
        </p:nvSpPr>
        <p:spPr>
          <a:xfrm>
            <a:off x="7577252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98C83CE-FBF6-4EA6-B185-F204948CC999}"/>
              </a:ext>
            </a:extLst>
          </p:cNvPr>
          <p:cNvSpPr/>
          <p:nvPr/>
        </p:nvSpPr>
        <p:spPr>
          <a:xfrm>
            <a:off x="7934604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CF6F02-A057-45BB-9C46-CD6DFD6F2DC0}"/>
              </a:ext>
            </a:extLst>
          </p:cNvPr>
          <p:cNvSpPr txBox="1"/>
          <p:nvPr/>
        </p:nvSpPr>
        <p:spPr>
          <a:xfrm>
            <a:off x="7468206" y="414271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69D223-FFE2-4DB4-8588-617F53B6B2E1}"/>
              </a:ext>
            </a:extLst>
          </p:cNvPr>
          <p:cNvSpPr/>
          <p:nvPr/>
        </p:nvSpPr>
        <p:spPr>
          <a:xfrm>
            <a:off x="8760187" y="364963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B8DDA5-4643-4237-AD78-8C1E2341CEA2}"/>
              </a:ext>
            </a:extLst>
          </p:cNvPr>
          <p:cNvSpPr/>
          <p:nvPr/>
        </p:nvSpPr>
        <p:spPr>
          <a:xfrm>
            <a:off x="876018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794DD6D-2632-4D06-91AF-EA5671B42D0F}"/>
              </a:ext>
            </a:extLst>
          </p:cNvPr>
          <p:cNvSpPr/>
          <p:nvPr/>
        </p:nvSpPr>
        <p:spPr>
          <a:xfrm>
            <a:off x="8760187" y="444872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BC2DF-3E4E-461D-9E2A-8B29979B67A6}"/>
              </a:ext>
            </a:extLst>
          </p:cNvPr>
          <p:cNvSpPr/>
          <p:nvPr/>
        </p:nvSpPr>
        <p:spPr>
          <a:xfrm>
            <a:off x="8760187" y="485863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76B0BF5-8B4D-41FA-BB8D-8CCD93B60B7C}"/>
                  </a:ext>
                </a:extLst>
              </p:cNvPr>
              <p:cNvSpPr txBox="1"/>
              <p:nvPr/>
            </p:nvSpPr>
            <p:spPr>
              <a:xfrm>
                <a:off x="8732136" y="5360306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76B0BF5-8B4D-41FA-BB8D-8CCD93B6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36" y="5360306"/>
                <a:ext cx="45647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04018C44-7E92-4B55-AE75-8C5702E6D242}"/>
              </a:ext>
            </a:extLst>
          </p:cNvPr>
          <p:cNvSpPr txBox="1"/>
          <p:nvPr/>
        </p:nvSpPr>
        <p:spPr>
          <a:xfrm>
            <a:off x="8367789" y="35978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4D7D26-8613-4E9E-862F-D5890AFFA6AE}"/>
              </a:ext>
            </a:extLst>
          </p:cNvPr>
          <p:cNvSpPr txBox="1"/>
          <p:nvPr/>
        </p:nvSpPr>
        <p:spPr>
          <a:xfrm>
            <a:off x="7468206" y="32054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88B591-8255-44A1-839D-D8BC9ADEC8D5}"/>
              </a:ext>
            </a:extLst>
          </p:cNvPr>
          <p:cNvSpPr txBox="1"/>
          <p:nvPr/>
        </p:nvSpPr>
        <p:spPr>
          <a:xfrm>
            <a:off x="8545081" y="32054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221595-D665-4EF5-8CC7-9D7F3B5CEE1F}"/>
              </a:ext>
            </a:extLst>
          </p:cNvPr>
          <p:cNvSpPr txBox="1"/>
          <p:nvPr/>
        </p:nvSpPr>
        <p:spPr>
          <a:xfrm>
            <a:off x="7443562" y="4740983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[63]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826082" y="1199712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 # (2,3,2)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1AC20-FB0C-4F80-96FB-3C6DD4DAAEE9}"/>
              </a:ext>
            </a:extLst>
          </p:cNvPr>
          <p:cNvSpPr txBox="1"/>
          <p:nvPr/>
        </p:nvSpPr>
        <p:spPr>
          <a:xfrm>
            <a:off x="2282250" y="77996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(12,) =&gt; 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2A5A14-1753-411A-A5E9-08669190B2A9}"/>
              </a:ext>
            </a:extLst>
          </p:cNvPr>
          <p:cNvSpPr txBox="1"/>
          <p:nvPr/>
        </p:nvSpPr>
        <p:spPr>
          <a:xfrm>
            <a:off x="6453327" y="11657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5265A2-62BC-4B9B-9227-378FC2021059}"/>
              </a:ext>
            </a:extLst>
          </p:cNvPr>
          <p:cNvSpPr txBox="1"/>
          <p:nvPr/>
        </p:nvSpPr>
        <p:spPr>
          <a:xfrm>
            <a:off x="6453327" y="16921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C2BF81-52BC-4310-84FF-787C294A23D1}"/>
              </a:ext>
            </a:extLst>
          </p:cNvPr>
          <p:cNvCxnSpPr/>
          <p:nvPr/>
        </p:nvCxnSpPr>
        <p:spPr>
          <a:xfrm>
            <a:off x="6807994" y="1546622"/>
            <a:ext cx="266657" cy="263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94EDFD8-73B9-4B2B-B9F2-7C3A55151138}"/>
              </a:ext>
            </a:extLst>
          </p:cNvPr>
          <p:cNvCxnSpPr>
            <a:cxnSpLocks/>
          </p:cNvCxnSpPr>
          <p:nvPr/>
        </p:nvCxnSpPr>
        <p:spPr>
          <a:xfrm flipH="1">
            <a:off x="6796194" y="1540185"/>
            <a:ext cx="254856" cy="269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A214B1-D027-4117-982F-F1E368A813FA}"/>
              </a:ext>
            </a:extLst>
          </p:cNvPr>
          <p:cNvSpPr/>
          <p:nvPr/>
        </p:nvSpPr>
        <p:spPr>
          <a:xfrm>
            <a:off x="925973" y="4142180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80DF50-6284-442A-A1B3-4BDF072B819E}"/>
              </a:ext>
            </a:extLst>
          </p:cNvPr>
          <p:cNvSpPr/>
          <p:nvPr/>
        </p:nvSpPr>
        <p:spPr>
          <a:xfrm>
            <a:off x="5388015" y="4142180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6985A4-1B22-4FD8-97C7-8AE4E5397196}"/>
              </a:ext>
            </a:extLst>
          </p:cNvPr>
          <p:cNvSpPr/>
          <p:nvPr/>
        </p:nvSpPr>
        <p:spPr>
          <a:xfrm>
            <a:off x="1002881" y="4204040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164C64-A9AE-4F04-BB27-33F0FF30AF48}"/>
              </a:ext>
            </a:extLst>
          </p:cNvPr>
          <p:cNvSpPr/>
          <p:nvPr/>
        </p:nvSpPr>
        <p:spPr>
          <a:xfrm>
            <a:off x="2437584" y="4204039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C62DF3-4649-40CB-94AB-6A6DA4ECAB7A}"/>
              </a:ext>
            </a:extLst>
          </p:cNvPr>
          <p:cNvSpPr/>
          <p:nvPr/>
        </p:nvSpPr>
        <p:spPr>
          <a:xfrm>
            <a:off x="3872288" y="4204038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22C075-19C5-4B23-ACF1-3813422C8215}"/>
              </a:ext>
            </a:extLst>
          </p:cNvPr>
          <p:cNvSpPr/>
          <p:nvPr/>
        </p:nvSpPr>
        <p:spPr>
          <a:xfrm>
            <a:off x="1071214" y="4265898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5A00B44-2DD2-447C-A1E2-C302D02951A8}"/>
              </a:ext>
            </a:extLst>
          </p:cNvPr>
          <p:cNvSpPr/>
          <p:nvPr/>
        </p:nvSpPr>
        <p:spPr>
          <a:xfrm>
            <a:off x="1713888" y="4265897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F3D1F4-9343-451A-B687-6C39D04BB833}"/>
              </a:ext>
            </a:extLst>
          </p:cNvPr>
          <p:cNvSpPr/>
          <p:nvPr/>
        </p:nvSpPr>
        <p:spPr>
          <a:xfrm>
            <a:off x="2505918" y="4267114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D0ABBE-FCB3-4D6B-84A2-232538EC69F1}"/>
              </a:ext>
            </a:extLst>
          </p:cNvPr>
          <p:cNvSpPr/>
          <p:nvPr/>
        </p:nvSpPr>
        <p:spPr>
          <a:xfrm>
            <a:off x="3148592" y="4267113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5DBF5D8-729D-4AE4-B858-C32F70C3FFEC}"/>
              </a:ext>
            </a:extLst>
          </p:cNvPr>
          <p:cNvSpPr/>
          <p:nvPr/>
        </p:nvSpPr>
        <p:spPr>
          <a:xfrm>
            <a:off x="3946966" y="4265897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35F9DA-8B8A-42B7-8D0A-C7AA375CB542}"/>
              </a:ext>
            </a:extLst>
          </p:cNvPr>
          <p:cNvSpPr/>
          <p:nvPr/>
        </p:nvSpPr>
        <p:spPr>
          <a:xfrm>
            <a:off x="4589640" y="4265896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787D738-C862-4E15-9843-EDB2C7D10368}"/>
              </a:ext>
            </a:extLst>
          </p:cNvPr>
          <p:cNvSpPr/>
          <p:nvPr/>
        </p:nvSpPr>
        <p:spPr>
          <a:xfrm>
            <a:off x="5460944" y="4204038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A3C184-2E60-4D67-A592-35D0B99E8FBC}"/>
              </a:ext>
            </a:extLst>
          </p:cNvPr>
          <p:cNvSpPr/>
          <p:nvPr/>
        </p:nvSpPr>
        <p:spPr>
          <a:xfrm>
            <a:off x="6895647" y="4204037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923CF1-FCAE-4FDC-9554-3CE4AA9AFEBE}"/>
              </a:ext>
            </a:extLst>
          </p:cNvPr>
          <p:cNvSpPr/>
          <p:nvPr/>
        </p:nvSpPr>
        <p:spPr>
          <a:xfrm>
            <a:off x="8330351" y="4204036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AFD277-12EC-46C9-A7FD-A34CD7343E6A}"/>
              </a:ext>
            </a:extLst>
          </p:cNvPr>
          <p:cNvSpPr/>
          <p:nvPr/>
        </p:nvSpPr>
        <p:spPr>
          <a:xfrm>
            <a:off x="5529277" y="4265896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D89830-1463-46F8-886C-BDC89696969C}"/>
              </a:ext>
            </a:extLst>
          </p:cNvPr>
          <p:cNvSpPr/>
          <p:nvPr/>
        </p:nvSpPr>
        <p:spPr>
          <a:xfrm>
            <a:off x="6171951" y="4265895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C3E4C-4BFC-4E7E-A262-27CBEB4DADE0}"/>
              </a:ext>
            </a:extLst>
          </p:cNvPr>
          <p:cNvSpPr/>
          <p:nvPr/>
        </p:nvSpPr>
        <p:spPr>
          <a:xfrm>
            <a:off x="6963981" y="4267112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5C08CC-4C9A-4276-9B0B-C71673B344A9}"/>
              </a:ext>
            </a:extLst>
          </p:cNvPr>
          <p:cNvSpPr/>
          <p:nvPr/>
        </p:nvSpPr>
        <p:spPr>
          <a:xfrm>
            <a:off x="7606655" y="4267111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14CA891-A18A-4099-AC76-8B92E383E052}"/>
              </a:ext>
            </a:extLst>
          </p:cNvPr>
          <p:cNvSpPr/>
          <p:nvPr/>
        </p:nvSpPr>
        <p:spPr>
          <a:xfrm>
            <a:off x="8405029" y="4265895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45C9B8D-1835-44E9-9218-18C89FEF9904}"/>
              </a:ext>
            </a:extLst>
          </p:cNvPr>
          <p:cNvSpPr/>
          <p:nvPr/>
        </p:nvSpPr>
        <p:spPr>
          <a:xfrm>
            <a:off x="9047703" y="4265894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6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698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A4BEE0-8332-4217-A1C3-C3A9385FAC81}"/>
              </a:ext>
            </a:extLst>
          </p:cNvPr>
          <p:cNvSpPr/>
          <p:nvPr/>
        </p:nvSpPr>
        <p:spPr>
          <a:xfrm>
            <a:off x="925974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A7A811-5DFB-49F4-A3BD-EF5614E194E2}"/>
              </a:ext>
            </a:extLst>
          </p:cNvPr>
          <p:cNvSpPr/>
          <p:nvPr/>
        </p:nvSpPr>
        <p:spPr>
          <a:xfrm>
            <a:off x="3900668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861F8E-FEEA-4C0B-8427-90E710F537ED}"/>
              </a:ext>
            </a:extLst>
          </p:cNvPr>
          <p:cNvSpPr/>
          <p:nvPr/>
        </p:nvSpPr>
        <p:spPr>
          <a:xfrm>
            <a:off x="6875362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B0C0E3-9902-4940-9A48-2138C3533CE8}"/>
              </a:ext>
            </a:extLst>
          </p:cNvPr>
          <p:cNvSpPr/>
          <p:nvPr/>
        </p:nvSpPr>
        <p:spPr>
          <a:xfrm>
            <a:off x="1030145" y="4021660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FAEF0A-BD92-42BE-A753-57579DFECB9B}"/>
              </a:ext>
            </a:extLst>
          </p:cNvPr>
          <p:cNvSpPr/>
          <p:nvPr/>
        </p:nvSpPr>
        <p:spPr>
          <a:xfrm>
            <a:off x="2424895" y="4021659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57370B-E187-4C15-94B5-A890028381A6}"/>
              </a:ext>
            </a:extLst>
          </p:cNvPr>
          <p:cNvSpPr/>
          <p:nvPr/>
        </p:nvSpPr>
        <p:spPr>
          <a:xfrm>
            <a:off x="1111169" y="4110399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6D1661-DDE2-4100-A5E9-FF2F39DAD351}"/>
              </a:ext>
            </a:extLst>
          </p:cNvPr>
          <p:cNvSpPr/>
          <p:nvPr/>
        </p:nvSpPr>
        <p:spPr>
          <a:xfrm>
            <a:off x="1727521" y="4110398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C0EC28-A38E-4758-A1A6-C8D784A4F6D7}"/>
              </a:ext>
            </a:extLst>
          </p:cNvPr>
          <p:cNvSpPr/>
          <p:nvPr/>
        </p:nvSpPr>
        <p:spPr>
          <a:xfrm>
            <a:off x="2505918" y="411425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B4192C-7823-4AB3-95A8-8A61C8C94034}"/>
              </a:ext>
            </a:extLst>
          </p:cNvPr>
          <p:cNvSpPr/>
          <p:nvPr/>
        </p:nvSpPr>
        <p:spPr>
          <a:xfrm>
            <a:off x="3122270" y="411425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74C1ED-97C3-4651-AEC4-BAEA11F4928C}"/>
              </a:ext>
            </a:extLst>
          </p:cNvPr>
          <p:cNvSpPr/>
          <p:nvPr/>
        </p:nvSpPr>
        <p:spPr>
          <a:xfrm>
            <a:off x="3993265" y="4025518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F4F954-38BE-4DBF-9FC1-516776765683}"/>
              </a:ext>
            </a:extLst>
          </p:cNvPr>
          <p:cNvSpPr/>
          <p:nvPr/>
        </p:nvSpPr>
        <p:spPr>
          <a:xfrm>
            <a:off x="5388015" y="402551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B700F4A-A434-4742-906C-A7EF7A18A718}"/>
              </a:ext>
            </a:extLst>
          </p:cNvPr>
          <p:cNvSpPr/>
          <p:nvPr/>
        </p:nvSpPr>
        <p:spPr>
          <a:xfrm>
            <a:off x="4074289" y="4114257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2B73BB-F444-4564-BE46-68433C56213F}"/>
              </a:ext>
            </a:extLst>
          </p:cNvPr>
          <p:cNvSpPr/>
          <p:nvPr/>
        </p:nvSpPr>
        <p:spPr>
          <a:xfrm>
            <a:off x="4690641" y="411425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6AFFA6-C54E-4363-8EE1-9B90EEE9F7C1}"/>
              </a:ext>
            </a:extLst>
          </p:cNvPr>
          <p:cNvSpPr/>
          <p:nvPr/>
        </p:nvSpPr>
        <p:spPr>
          <a:xfrm>
            <a:off x="5469038" y="411811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6A27E0-7149-4B55-B756-8E55FF189DCA}"/>
              </a:ext>
            </a:extLst>
          </p:cNvPr>
          <p:cNvSpPr/>
          <p:nvPr/>
        </p:nvSpPr>
        <p:spPr>
          <a:xfrm>
            <a:off x="6085390" y="411811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D80606-5172-4224-BAB7-791FFC0A92F2}"/>
              </a:ext>
            </a:extLst>
          </p:cNvPr>
          <p:cNvSpPr/>
          <p:nvPr/>
        </p:nvSpPr>
        <p:spPr>
          <a:xfrm>
            <a:off x="6956385" y="4021659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4E85076-69FC-4526-9481-5460812E7A78}"/>
              </a:ext>
            </a:extLst>
          </p:cNvPr>
          <p:cNvSpPr/>
          <p:nvPr/>
        </p:nvSpPr>
        <p:spPr>
          <a:xfrm>
            <a:off x="8351135" y="4021658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B680E7-2B70-4AFE-B7EC-087B31AC7ECF}"/>
              </a:ext>
            </a:extLst>
          </p:cNvPr>
          <p:cNvSpPr/>
          <p:nvPr/>
        </p:nvSpPr>
        <p:spPr>
          <a:xfrm>
            <a:off x="7037409" y="4110398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48C6CA3-C80B-45A8-8C25-6FE6415015C7}"/>
              </a:ext>
            </a:extLst>
          </p:cNvPr>
          <p:cNvSpPr/>
          <p:nvPr/>
        </p:nvSpPr>
        <p:spPr>
          <a:xfrm>
            <a:off x="7653761" y="4110397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7355FBC-DF3C-408C-8AE9-3C7C621D43A6}"/>
              </a:ext>
            </a:extLst>
          </p:cNvPr>
          <p:cNvSpPr/>
          <p:nvPr/>
        </p:nvSpPr>
        <p:spPr>
          <a:xfrm>
            <a:off x="8432158" y="411425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0CB798F-2D66-4BFD-B2E2-33CDD1C21BBE}"/>
              </a:ext>
            </a:extLst>
          </p:cNvPr>
          <p:cNvSpPr/>
          <p:nvPr/>
        </p:nvSpPr>
        <p:spPr>
          <a:xfrm>
            <a:off x="9048510" y="411425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04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50452F-1AC9-4F8B-B1F3-6A75D19E2578}"/>
              </a:ext>
            </a:extLst>
          </p:cNvPr>
          <p:cNvSpPr/>
          <p:nvPr/>
        </p:nvSpPr>
        <p:spPr>
          <a:xfrm>
            <a:off x="925973" y="4035706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0AF86D-B450-4640-B424-714396C8F326}"/>
              </a:ext>
            </a:extLst>
          </p:cNvPr>
          <p:cNvSpPr/>
          <p:nvPr/>
        </p:nvSpPr>
        <p:spPr>
          <a:xfrm>
            <a:off x="5388014" y="4035706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08108DC-0DF9-469E-A0B4-662DBD41942D}"/>
              </a:ext>
            </a:extLst>
          </p:cNvPr>
          <p:cNvSpPr/>
          <p:nvPr/>
        </p:nvSpPr>
        <p:spPr>
          <a:xfrm>
            <a:off x="1004101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00D3412-9BAE-4A2A-A73B-C728779DD6AE}"/>
              </a:ext>
            </a:extLst>
          </p:cNvPr>
          <p:cNvSpPr/>
          <p:nvPr/>
        </p:nvSpPr>
        <p:spPr>
          <a:xfrm>
            <a:off x="3155547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39192B-899E-4231-AC41-4EAC47C349C3}"/>
              </a:ext>
            </a:extLst>
          </p:cNvPr>
          <p:cNvSpPr/>
          <p:nvPr/>
        </p:nvSpPr>
        <p:spPr>
          <a:xfrm>
            <a:off x="1085122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086D26-4814-4F31-8A33-C9EDF8D74D66}"/>
              </a:ext>
            </a:extLst>
          </p:cNvPr>
          <p:cNvSpPr/>
          <p:nvPr/>
        </p:nvSpPr>
        <p:spPr>
          <a:xfrm>
            <a:off x="1748257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8E19A45-7F15-424C-97A9-CE80C46DD0D2}"/>
              </a:ext>
            </a:extLst>
          </p:cNvPr>
          <p:cNvSpPr/>
          <p:nvPr/>
        </p:nvSpPr>
        <p:spPr>
          <a:xfrm>
            <a:off x="2411391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719620-BF2B-48B7-B9F3-EE6B7B493DA8}"/>
              </a:ext>
            </a:extLst>
          </p:cNvPr>
          <p:cNvSpPr/>
          <p:nvPr/>
        </p:nvSpPr>
        <p:spPr>
          <a:xfrm>
            <a:off x="3236568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DAA895B-63DC-41AC-8A94-7592739D4B48}"/>
              </a:ext>
            </a:extLst>
          </p:cNvPr>
          <p:cNvSpPr/>
          <p:nvPr/>
        </p:nvSpPr>
        <p:spPr>
          <a:xfrm>
            <a:off x="3899703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06CFE4-7517-45B4-9291-2768F4A6E6EA}"/>
              </a:ext>
            </a:extLst>
          </p:cNvPr>
          <p:cNvSpPr/>
          <p:nvPr/>
        </p:nvSpPr>
        <p:spPr>
          <a:xfrm>
            <a:off x="4562837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ED4523-BF10-459A-AC65-5C2E5294B04D}"/>
              </a:ext>
            </a:extLst>
          </p:cNvPr>
          <p:cNvSpPr/>
          <p:nvPr/>
        </p:nvSpPr>
        <p:spPr>
          <a:xfrm>
            <a:off x="5466142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55155A-EA0A-4BD7-8B58-CCEE6F1EAEE3}"/>
              </a:ext>
            </a:extLst>
          </p:cNvPr>
          <p:cNvSpPr/>
          <p:nvPr/>
        </p:nvSpPr>
        <p:spPr>
          <a:xfrm>
            <a:off x="7617588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2F7608-8C6C-4F22-89D8-DA16B6172702}"/>
              </a:ext>
            </a:extLst>
          </p:cNvPr>
          <p:cNvSpPr/>
          <p:nvPr/>
        </p:nvSpPr>
        <p:spPr>
          <a:xfrm>
            <a:off x="5547163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4A4004-B244-4D89-B65C-C6472DF097C3}"/>
              </a:ext>
            </a:extLst>
          </p:cNvPr>
          <p:cNvSpPr/>
          <p:nvPr/>
        </p:nvSpPr>
        <p:spPr>
          <a:xfrm>
            <a:off x="6210298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2AF5AE-F4B1-44E3-8DFB-002C9D2A18BA}"/>
              </a:ext>
            </a:extLst>
          </p:cNvPr>
          <p:cNvSpPr/>
          <p:nvPr/>
        </p:nvSpPr>
        <p:spPr>
          <a:xfrm>
            <a:off x="6873432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B80A58-95CE-44FB-8A62-E8DA2079A466}"/>
              </a:ext>
            </a:extLst>
          </p:cNvPr>
          <p:cNvSpPr/>
          <p:nvPr/>
        </p:nvSpPr>
        <p:spPr>
          <a:xfrm>
            <a:off x="7698609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D8E6052-47E6-4E9E-B80E-4F71D9C6A958}"/>
              </a:ext>
            </a:extLst>
          </p:cNvPr>
          <p:cNvSpPr/>
          <p:nvPr/>
        </p:nvSpPr>
        <p:spPr>
          <a:xfrm>
            <a:off x="8361744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922F5C-6B2B-4F7C-A957-0E4C6540B0AD}"/>
              </a:ext>
            </a:extLst>
          </p:cNvPr>
          <p:cNvSpPr/>
          <p:nvPr/>
        </p:nvSpPr>
        <p:spPr>
          <a:xfrm>
            <a:off x="9024878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33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E788C5B-3865-48D4-8D36-D463DABB936A}"/>
              </a:ext>
            </a:extLst>
          </p:cNvPr>
          <p:cNvSpPr/>
          <p:nvPr/>
        </p:nvSpPr>
        <p:spPr>
          <a:xfrm>
            <a:off x="69849" y="4190035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76D867-D04D-4633-BA90-891155820420}"/>
              </a:ext>
            </a:extLst>
          </p:cNvPr>
          <p:cNvSpPr/>
          <p:nvPr/>
        </p:nvSpPr>
        <p:spPr>
          <a:xfrm>
            <a:off x="5206879" y="4190035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77C1393-6CEF-4FAF-B54A-AFB6006D2D2C}"/>
              </a:ext>
            </a:extLst>
          </p:cNvPr>
          <p:cNvSpPr/>
          <p:nvPr/>
        </p:nvSpPr>
        <p:spPr>
          <a:xfrm>
            <a:off x="154729" y="4259483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CDE0D7-EEAF-4A7A-BD99-93990387445D}"/>
              </a:ext>
            </a:extLst>
          </p:cNvPr>
          <p:cNvSpPr/>
          <p:nvPr/>
        </p:nvSpPr>
        <p:spPr>
          <a:xfrm>
            <a:off x="2639228" y="4259482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1556DD9-795D-4BA9-A89F-E28F05CB79A1}"/>
              </a:ext>
            </a:extLst>
          </p:cNvPr>
          <p:cNvSpPr/>
          <p:nvPr/>
        </p:nvSpPr>
        <p:spPr>
          <a:xfrm>
            <a:off x="237883" y="4336648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71F5E6E-2A9B-4331-B164-3CFA73E5B953}"/>
              </a:ext>
            </a:extLst>
          </p:cNvPr>
          <p:cNvSpPr/>
          <p:nvPr/>
        </p:nvSpPr>
        <p:spPr>
          <a:xfrm>
            <a:off x="1396980" y="4336647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DDE545-A5F5-4164-A2F0-331B28AC995A}"/>
              </a:ext>
            </a:extLst>
          </p:cNvPr>
          <p:cNvSpPr/>
          <p:nvPr/>
        </p:nvSpPr>
        <p:spPr>
          <a:xfrm>
            <a:off x="320170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A869CDF-3059-4605-AC7F-DB8CA199576F}"/>
              </a:ext>
            </a:extLst>
          </p:cNvPr>
          <p:cNvSpPr/>
          <p:nvPr/>
        </p:nvSpPr>
        <p:spPr>
          <a:xfrm>
            <a:off x="816999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BFD6A61-2AFA-4B3C-9488-F468B6246A6D}"/>
              </a:ext>
            </a:extLst>
          </p:cNvPr>
          <p:cNvSpPr/>
          <p:nvPr/>
        </p:nvSpPr>
        <p:spPr>
          <a:xfrm>
            <a:off x="1479699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EF169C9-F4A0-46AB-A540-E1283C350521}"/>
              </a:ext>
            </a:extLst>
          </p:cNvPr>
          <p:cNvSpPr/>
          <p:nvPr/>
        </p:nvSpPr>
        <p:spPr>
          <a:xfrm>
            <a:off x="1976528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9F52BF0-C8F1-48F6-AFC2-1237456E80D2}"/>
              </a:ext>
            </a:extLst>
          </p:cNvPr>
          <p:cNvSpPr/>
          <p:nvPr/>
        </p:nvSpPr>
        <p:spPr>
          <a:xfrm>
            <a:off x="2722380" y="4332790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4E30005-1A84-48E5-979D-76CEC5B0C26B}"/>
              </a:ext>
            </a:extLst>
          </p:cNvPr>
          <p:cNvSpPr/>
          <p:nvPr/>
        </p:nvSpPr>
        <p:spPr>
          <a:xfrm>
            <a:off x="3881477" y="4332789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B0BFA2-DE5C-431B-B8B4-06C61F982E7F}"/>
              </a:ext>
            </a:extLst>
          </p:cNvPr>
          <p:cNvSpPr/>
          <p:nvPr/>
        </p:nvSpPr>
        <p:spPr>
          <a:xfrm>
            <a:off x="2804667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EB0AA81-BFB2-44BE-9421-C97CE3C482FA}"/>
              </a:ext>
            </a:extLst>
          </p:cNvPr>
          <p:cNvSpPr/>
          <p:nvPr/>
        </p:nvSpPr>
        <p:spPr>
          <a:xfrm>
            <a:off x="330149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30A7420-4AD0-4ACD-8029-4175D8326B86}"/>
              </a:ext>
            </a:extLst>
          </p:cNvPr>
          <p:cNvSpPr/>
          <p:nvPr/>
        </p:nvSpPr>
        <p:spPr>
          <a:xfrm>
            <a:off x="396419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04FD1D-62D0-495C-B8E9-FD256EFC1081}"/>
              </a:ext>
            </a:extLst>
          </p:cNvPr>
          <p:cNvSpPr/>
          <p:nvPr/>
        </p:nvSpPr>
        <p:spPr>
          <a:xfrm>
            <a:off x="446102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B56C128-22EC-4CBE-8A4A-D9A3C05C1502}"/>
              </a:ext>
            </a:extLst>
          </p:cNvPr>
          <p:cNvSpPr/>
          <p:nvPr/>
        </p:nvSpPr>
        <p:spPr>
          <a:xfrm>
            <a:off x="5290895" y="4259483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1228F46-ACF3-4C03-9DCB-C5843F676A27}"/>
              </a:ext>
            </a:extLst>
          </p:cNvPr>
          <p:cNvSpPr/>
          <p:nvPr/>
        </p:nvSpPr>
        <p:spPr>
          <a:xfrm>
            <a:off x="7775394" y="4259482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D7E795E-0752-4256-9E5D-93D2508A2A00}"/>
              </a:ext>
            </a:extLst>
          </p:cNvPr>
          <p:cNvSpPr/>
          <p:nvPr/>
        </p:nvSpPr>
        <p:spPr>
          <a:xfrm>
            <a:off x="5374049" y="4336648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E66F778-5F6D-44B2-9811-91AEDAA77D67}"/>
              </a:ext>
            </a:extLst>
          </p:cNvPr>
          <p:cNvSpPr/>
          <p:nvPr/>
        </p:nvSpPr>
        <p:spPr>
          <a:xfrm>
            <a:off x="6533146" y="4336647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7857582-2CFD-44BC-8C3D-AB80DEED01CA}"/>
              </a:ext>
            </a:extLst>
          </p:cNvPr>
          <p:cNvSpPr/>
          <p:nvPr/>
        </p:nvSpPr>
        <p:spPr>
          <a:xfrm>
            <a:off x="545633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EE1C2D4-5D92-4F75-B014-1E1078F58515}"/>
              </a:ext>
            </a:extLst>
          </p:cNvPr>
          <p:cNvSpPr/>
          <p:nvPr/>
        </p:nvSpPr>
        <p:spPr>
          <a:xfrm>
            <a:off x="595316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969AE6E-AB1E-4074-92C1-31089DA39027}"/>
              </a:ext>
            </a:extLst>
          </p:cNvPr>
          <p:cNvSpPr/>
          <p:nvPr/>
        </p:nvSpPr>
        <p:spPr>
          <a:xfrm>
            <a:off x="661586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D7E4ADD-4539-410F-BD7A-B847A0DC4235}"/>
              </a:ext>
            </a:extLst>
          </p:cNvPr>
          <p:cNvSpPr/>
          <p:nvPr/>
        </p:nvSpPr>
        <p:spPr>
          <a:xfrm>
            <a:off x="7112694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A254F3-B0FE-41E3-A5FB-1591409549D4}"/>
              </a:ext>
            </a:extLst>
          </p:cNvPr>
          <p:cNvSpPr/>
          <p:nvPr/>
        </p:nvSpPr>
        <p:spPr>
          <a:xfrm>
            <a:off x="7858546" y="4332790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B3BB085-D090-45CB-846A-7C86DB8EF123}"/>
              </a:ext>
            </a:extLst>
          </p:cNvPr>
          <p:cNvSpPr/>
          <p:nvPr/>
        </p:nvSpPr>
        <p:spPr>
          <a:xfrm>
            <a:off x="9017643" y="4332789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5B7E652-D20C-44EE-B810-E69BED92E30E}"/>
              </a:ext>
            </a:extLst>
          </p:cNvPr>
          <p:cNvSpPr/>
          <p:nvPr/>
        </p:nvSpPr>
        <p:spPr>
          <a:xfrm>
            <a:off x="7940833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8227F93-7980-437E-A3B7-C1341C3CEFC8}"/>
              </a:ext>
            </a:extLst>
          </p:cNvPr>
          <p:cNvSpPr/>
          <p:nvPr/>
        </p:nvSpPr>
        <p:spPr>
          <a:xfrm>
            <a:off x="8437662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4847DA6-4396-4B86-B5EE-2188BB2F4155}"/>
              </a:ext>
            </a:extLst>
          </p:cNvPr>
          <p:cNvSpPr/>
          <p:nvPr/>
        </p:nvSpPr>
        <p:spPr>
          <a:xfrm>
            <a:off x="9100362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18A4149-FB2A-430B-AD5A-FC4EEC95D0D8}"/>
              </a:ext>
            </a:extLst>
          </p:cNvPr>
          <p:cNvSpPr/>
          <p:nvPr/>
        </p:nvSpPr>
        <p:spPr>
          <a:xfrm>
            <a:off x="9597191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2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0A86A7-6099-43AB-99A5-3BC02531487A}"/>
              </a:ext>
            </a:extLst>
          </p:cNvPr>
          <p:cNvSpPr/>
          <p:nvPr/>
        </p:nvSpPr>
        <p:spPr>
          <a:xfrm>
            <a:off x="6984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9D08EA-AA31-417A-A1CE-13E724479655}"/>
              </a:ext>
            </a:extLst>
          </p:cNvPr>
          <p:cNvSpPr/>
          <p:nvPr/>
        </p:nvSpPr>
        <p:spPr>
          <a:xfrm>
            <a:off x="520687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74F8CD-FBFB-4019-BAAB-44A1DFB11397}"/>
              </a:ext>
            </a:extLst>
          </p:cNvPr>
          <p:cNvSpPr/>
          <p:nvPr/>
        </p:nvSpPr>
        <p:spPr>
          <a:xfrm>
            <a:off x="154729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5FFC12-4E55-4C30-82DA-BFB8814A31F0}"/>
              </a:ext>
            </a:extLst>
          </p:cNvPr>
          <p:cNvSpPr/>
          <p:nvPr/>
        </p:nvSpPr>
        <p:spPr>
          <a:xfrm>
            <a:off x="2639228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BD2C95-2C1D-4E65-A1F0-10ECB36763F8}"/>
              </a:ext>
            </a:extLst>
          </p:cNvPr>
          <p:cNvSpPr/>
          <p:nvPr/>
        </p:nvSpPr>
        <p:spPr>
          <a:xfrm>
            <a:off x="237883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474B00-235E-4556-824E-F925501A4616}"/>
              </a:ext>
            </a:extLst>
          </p:cNvPr>
          <p:cNvSpPr/>
          <p:nvPr/>
        </p:nvSpPr>
        <p:spPr>
          <a:xfrm>
            <a:off x="1396980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2C027A-74F2-407C-B999-58328D749F04}"/>
              </a:ext>
            </a:extLst>
          </p:cNvPr>
          <p:cNvSpPr/>
          <p:nvPr/>
        </p:nvSpPr>
        <p:spPr>
          <a:xfrm>
            <a:off x="320170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4564E1-4344-4CAB-95CE-77C57DBBC7A9}"/>
              </a:ext>
            </a:extLst>
          </p:cNvPr>
          <p:cNvSpPr/>
          <p:nvPr/>
        </p:nvSpPr>
        <p:spPr>
          <a:xfrm>
            <a:off x="816999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8D28D1-D013-433C-BA39-4960E6224345}"/>
              </a:ext>
            </a:extLst>
          </p:cNvPr>
          <p:cNvSpPr/>
          <p:nvPr/>
        </p:nvSpPr>
        <p:spPr>
          <a:xfrm>
            <a:off x="1479699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4A18D1-D2F1-4392-9284-76795B4FDAC2}"/>
              </a:ext>
            </a:extLst>
          </p:cNvPr>
          <p:cNvSpPr/>
          <p:nvPr/>
        </p:nvSpPr>
        <p:spPr>
          <a:xfrm>
            <a:off x="1976528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B678A0-D090-4B36-9935-7019AE8EAD7D}"/>
              </a:ext>
            </a:extLst>
          </p:cNvPr>
          <p:cNvSpPr/>
          <p:nvPr/>
        </p:nvSpPr>
        <p:spPr>
          <a:xfrm>
            <a:off x="2722380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A3AB06-A20C-4E84-BC28-1215FA873216}"/>
              </a:ext>
            </a:extLst>
          </p:cNvPr>
          <p:cNvSpPr/>
          <p:nvPr/>
        </p:nvSpPr>
        <p:spPr>
          <a:xfrm>
            <a:off x="3881477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A7E0305-2766-4DA3-9A9B-52A081CACFB1}"/>
              </a:ext>
            </a:extLst>
          </p:cNvPr>
          <p:cNvSpPr/>
          <p:nvPr/>
        </p:nvSpPr>
        <p:spPr>
          <a:xfrm>
            <a:off x="2804667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CFF4C8-20DB-4A2C-96C4-2BC635032D91}"/>
              </a:ext>
            </a:extLst>
          </p:cNvPr>
          <p:cNvSpPr/>
          <p:nvPr/>
        </p:nvSpPr>
        <p:spPr>
          <a:xfrm>
            <a:off x="3301496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4A08D4-5538-4A31-9D94-4FDB9A911313}"/>
              </a:ext>
            </a:extLst>
          </p:cNvPr>
          <p:cNvSpPr/>
          <p:nvPr/>
        </p:nvSpPr>
        <p:spPr>
          <a:xfrm>
            <a:off x="3964196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8D522D-C283-4B7B-949B-B8FA716AF2E3}"/>
              </a:ext>
            </a:extLst>
          </p:cNvPr>
          <p:cNvSpPr/>
          <p:nvPr/>
        </p:nvSpPr>
        <p:spPr>
          <a:xfrm>
            <a:off x="4461025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B1CCFA-F2F4-4FCC-B789-047619FA7705}"/>
              </a:ext>
            </a:extLst>
          </p:cNvPr>
          <p:cNvSpPr/>
          <p:nvPr/>
        </p:nvSpPr>
        <p:spPr>
          <a:xfrm>
            <a:off x="5290895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684DEB-7399-4E47-9460-4223D839BBF1}"/>
              </a:ext>
            </a:extLst>
          </p:cNvPr>
          <p:cNvSpPr/>
          <p:nvPr/>
        </p:nvSpPr>
        <p:spPr>
          <a:xfrm>
            <a:off x="7775394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B642A0A-1AB2-44D1-9AE9-8F235F42A63F}"/>
              </a:ext>
            </a:extLst>
          </p:cNvPr>
          <p:cNvSpPr/>
          <p:nvPr/>
        </p:nvSpPr>
        <p:spPr>
          <a:xfrm>
            <a:off x="5374049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F6F237-BDE6-4208-9900-3944E9C96674}"/>
              </a:ext>
            </a:extLst>
          </p:cNvPr>
          <p:cNvSpPr/>
          <p:nvPr/>
        </p:nvSpPr>
        <p:spPr>
          <a:xfrm>
            <a:off x="6533146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8F68800-AB3E-4F3E-A033-03C317BDBD7F}"/>
              </a:ext>
            </a:extLst>
          </p:cNvPr>
          <p:cNvSpPr/>
          <p:nvPr/>
        </p:nvSpPr>
        <p:spPr>
          <a:xfrm>
            <a:off x="5456336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8DE468-3268-480A-B7C2-E559B3007D93}"/>
              </a:ext>
            </a:extLst>
          </p:cNvPr>
          <p:cNvSpPr/>
          <p:nvPr/>
        </p:nvSpPr>
        <p:spPr>
          <a:xfrm>
            <a:off x="5953165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86E3EF3-F7EC-48E9-8485-44B25C63EDB4}"/>
              </a:ext>
            </a:extLst>
          </p:cNvPr>
          <p:cNvSpPr/>
          <p:nvPr/>
        </p:nvSpPr>
        <p:spPr>
          <a:xfrm>
            <a:off x="6615865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86FD24E-980B-4243-9AB5-88B31B8A5C0A}"/>
              </a:ext>
            </a:extLst>
          </p:cNvPr>
          <p:cNvSpPr/>
          <p:nvPr/>
        </p:nvSpPr>
        <p:spPr>
          <a:xfrm>
            <a:off x="7112694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9759DEB-1500-4A8E-A9F1-0B8CE634639F}"/>
              </a:ext>
            </a:extLst>
          </p:cNvPr>
          <p:cNvSpPr/>
          <p:nvPr/>
        </p:nvSpPr>
        <p:spPr>
          <a:xfrm>
            <a:off x="7858546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ED3DE5D-49BD-4AAB-A5C1-8CC85FDBF417}"/>
              </a:ext>
            </a:extLst>
          </p:cNvPr>
          <p:cNvSpPr/>
          <p:nvPr/>
        </p:nvSpPr>
        <p:spPr>
          <a:xfrm>
            <a:off x="9017643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0D6435A-187F-4FA7-8121-F401CF1619B3}"/>
              </a:ext>
            </a:extLst>
          </p:cNvPr>
          <p:cNvSpPr/>
          <p:nvPr/>
        </p:nvSpPr>
        <p:spPr>
          <a:xfrm>
            <a:off x="7940833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2AEED2E-412D-4850-A9D2-1DC5F8219EED}"/>
              </a:ext>
            </a:extLst>
          </p:cNvPr>
          <p:cNvSpPr/>
          <p:nvPr/>
        </p:nvSpPr>
        <p:spPr>
          <a:xfrm>
            <a:off x="8437662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AF2E0F-E1DF-4ABA-8566-53CA86A2BD7A}"/>
              </a:ext>
            </a:extLst>
          </p:cNvPr>
          <p:cNvSpPr/>
          <p:nvPr/>
        </p:nvSpPr>
        <p:spPr>
          <a:xfrm>
            <a:off x="9100362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C28AD22-344F-42BF-B3BC-3815521D487E}"/>
              </a:ext>
            </a:extLst>
          </p:cNvPr>
          <p:cNvSpPr/>
          <p:nvPr/>
        </p:nvSpPr>
        <p:spPr>
          <a:xfrm>
            <a:off x="9597191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          #(2,2,2,2)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(2,3,0,1)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0A86A7-6099-43AB-99A5-3BC02531487A}"/>
              </a:ext>
            </a:extLst>
          </p:cNvPr>
          <p:cNvSpPr/>
          <p:nvPr/>
        </p:nvSpPr>
        <p:spPr>
          <a:xfrm>
            <a:off x="6984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9D08EA-AA31-417A-A1CE-13E724479655}"/>
              </a:ext>
            </a:extLst>
          </p:cNvPr>
          <p:cNvSpPr/>
          <p:nvPr/>
        </p:nvSpPr>
        <p:spPr>
          <a:xfrm>
            <a:off x="520687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74F8CD-FBFB-4019-BAAB-44A1DFB11397}"/>
              </a:ext>
            </a:extLst>
          </p:cNvPr>
          <p:cNvSpPr/>
          <p:nvPr/>
        </p:nvSpPr>
        <p:spPr>
          <a:xfrm>
            <a:off x="154729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5FFC12-4E55-4C30-82DA-BFB8814A31F0}"/>
              </a:ext>
            </a:extLst>
          </p:cNvPr>
          <p:cNvSpPr/>
          <p:nvPr/>
        </p:nvSpPr>
        <p:spPr>
          <a:xfrm>
            <a:off x="2639228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BD2C95-2C1D-4E65-A1F0-10ECB36763F8}"/>
              </a:ext>
            </a:extLst>
          </p:cNvPr>
          <p:cNvSpPr/>
          <p:nvPr/>
        </p:nvSpPr>
        <p:spPr>
          <a:xfrm>
            <a:off x="237883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474B00-235E-4556-824E-F925501A4616}"/>
              </a:ext>
            </a:extLst>
          </p:cNvPr>
          <p:cNvSpPr/>
          <p:nvPr/>
        </p:nvSpPr>
        <p:spPr>
          <a:xfrm>
            <a:off x="1396980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2C027A-74F2-407C-B999-58328D749F04}"/>
              </a:ext>
            </a:extLst>
          </p:cNvPr>
          <p:cNvSpPr/>
          <p:nvPr/>
        </p:nvSpPr>
        <p:spPr>
          <a:xfrm>
            <a:off x="320170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4564E1-4344-4CAB-95CE-77C57DBBC7A9}"/>
              </a:ext>
            </a:extLst>
          </p:cNvPr>
          <p:cNvSpPr/>
          <p:nvPr/>
        </p:nvSpPr>
        <p:spPr>
          <a:xfrm>
            <a:off x="816999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8D28D1-D013-433C-BA39-4960E6224345}"/>
              </a:ext>
            </a:extLst>
          </p:cNvPr>
          <p:cNvSpPr/>
          <p:nvPr/>
        </p:nvSpPr>
        <p:spPr>
          <a:xfrm>
            <a:off x="1479699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4A18D1-D2F1-4392-9284-76795B4FDAC2}"/>
              </a:ext>
            </a:extLst>
          </p:cNvPr>
          <p:cNvSpPr/>
          <p:nvPr/>
        </p:nvSpPr>
        <p:spPr>
          <a:xfrm>
            <a:off x="1976528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B678A0-D090-4B36-9935-7019AE8EAD7D}"/>
              </a:ext>
            </a:extLst>
          </p:cNvPr>
          <p:cNvSpPr/>
          <p:nvPr/>
        </p:nvSpPr>
        <p:spPr>
          <a:xfrm>
            <a:off x="2722380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A3AB06-A20C-4E84-BC28-1215FA873216}"/>
              </a:ext>
            </a:extLst>
          </p:cNvPr>
          <p:cNvSpPr/>
          <p:nvPr/>
        </p:nvSpPr>
        <p:spPr>
          <a:xfrm>
            <a:off x="3881477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A7E0305-2766-4DA3-9A9B-52A081CACFB1}"/>
              </a:ext>
            </a:extLst>
          </p:cNvPr>
          <p:cNvSpPr/>
          <p:nvPr/>
        </p:nvSpPr>
        <p:spPr>
          <a:xfrm>
            <a:off x="2804667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CFF4C8-20DB-4A2C-96C4-2BC635032D91}"/>
              </a:ext>
            </a:extLst>
          </p:cNvPr>
          <p:cNvSpPr/>
          <p:nvPr/>
        </p:nvSpPr>
        <p:spPr>
          <a:xfrm>
            <a:off x="3301496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4A08D4-5538-4A31-9D94-4FDB9A911313}"/>
              </a:ext>
            </a:extLst>
          </p:cNvPr>
          <p:cNvSpPr/>
          <p:nvPr/>
        </p:nvSpPr>
        <p:spPr>
          <a:xfrm>
            <a:off x="3964196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8D522D-C283-4B7B-949B-B8FA716AF2E3}"/>
              </a:ext>
            </a:extLst>
          </p:cNvPr>
          <p:cNvSpPr/>
          <p:nvPr/>
        </p:nvSpPr>
        <p:spPr>
          <a:xfrm>
            <a:off x="4461025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B1CCFA-F2F4-4FCC-B789-047619FA7705}"/>
              </a:ext>
            </a:extLst>
          </p:cNvPr>
          <p:cNvSpPr/>
          <p:nvPr/>
        </p:nvSpPr>
        <p:spPr>
          <a:xfrm>
            <a:off x="5290895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684DEB-7399-4E47-9460-4223D839BBF1}"/>
              </a:ext>
            </a:extLst>
          </p:cNvPr>
          <p:cNvSpPr/>
          <p:nvPr/>
        </p:nvSpPr>
        <p:spPr>
          <a:xfrm>
            <a:off x="7775394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B642A0A-1AB2-44D1-9AE9-8F235F42A63F}"/>
              </a:ext>
            </a:extLst>
          </p:cNvPr>
          <p:cNvSpPr/>
          <p:nvPr/>
        </p:nvSpPr>
        <p:spPr>
          <a:xfrm>
            <a:off x="5374049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F6F237-BDE6-4208-9900-3944E9C96674}"/>
              </a:ext>
            </a:extLst>
          </p:cNvPr>
          <p:cNvSpPr/>
          <p:nvPr/>
        </p:nvSpPr>
        <p:spPr>
          <a:xfrm>
            <a:off x="6533146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8F68800-AB3E-4F3E-A033-03C317BDBD7F}"/>
              </a:ext>
            </a:extLst>
          </p:cNvPr>
          <p:cNvSpPr/>
          <p:nvPr/>
        </p:nvSpPr>
        <p:spPr>
          <a:xfrm>
            <a:off x="5456336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8DE468-3268-480A-B7C2-E559B3007D93}"/>
              </a:ext>
            </a:extLst>
          </p:cNvPr>
          <p:cNvSpPr/>
          <p:nvPr/>
        </p:nvSpPr>
        <p:spPr>
          <a:xfrm>
            <a:off x="5953165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86E3EF3-F7EC-48E9-8485-44B25C63EDB4}"/>
              </a:ext>
            </a:extLst>
          </p:cNvPr>
          <p:cNvSpPr/>
          <p:nvPr/>
        </p:nvSpPr>
        <p:spPr>
          <a:xfrm>
            <a:off x="6615865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86FD24E-980B-4243-9AB5-88B31B8A5C0A}"/>
              </a:ext>
            </a:extLst>
          </p:cNvPr>
          <p:cNvSpPr/>
          <p:nvPr/>
        </p:nvSpPr>
        <p:spPr>
          <a:xfrm>
            <a:off x="7112694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9759DEB-1500-4A8E-A9F1-0B8CE634639F}"/>
              </a:ext>
            </a:extLst>
          </p:cNvPr>
          <p:cNvSpPr/>
          <p:nvPr/>
        </p:nvSpPr>
        <p:spPr>
          <a:xfrm>
            <a:off x="7858546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ED3DE5D-49BD-4AAB-A5C1-8CC85FDBF417}"/>
              </a:ext>
            </a:extLst>
          </p:cNvPr>
          <p:cNvSpPr/>
          <p:nvPr/>
        </p:nvSpPr>
        <p:spPr>
          <a:xfrm>
            <a:off x="9017643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0D6435A-187F-4FA7-8121-F401CF1619B3}"/>
              </a:ext>
            </a:extLst>
          </p:cNvPr>
          <p:cNvSpPr/>
          <p:nvPr/>
        </p:nvSpPr>
        <p:spPr>
          <a:xfrm>
            <a:off x="7940833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2AEED2E-412D-4850-A9D2-1DC5F8219EED}"/>
              </a:ext>
            </a:extLst>
          </p:cNvPr>
          <p:cNvSpPr/>
          <p:nvPr/>
        </p:nvSpPr>
        <p:spPr>
          <a:xfrm>
            <a:off x="8437662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AF2E0F-E1DF-4ABA-8566-53CA86A2BD7A}"/>
              </a:ext>
            </a:extLst>
          </p:cNvPr>
          <p:cNvSpPr/>
          <p:nvPr/>
        </p:nvSpPr>
        <p:spPr>
          <a:xfrm>
            <a:off x="9100362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C28AD22-344F-42BF-B3BC-3815521D487E}"/>
              </a:ext>
            </a:extLst>
          </p:cNvPr>
          <p:cNvSpPr/>
          <p:nvPr/>
        </p:nvSpPr>
        <p:spPr>
          <a:xfrm>
            <a:off x="9597191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E70D622-4DC3-45EA-8934-598D810729F0}"/>
              </a:ext>
            </a:extLst>
          </p:cNvPr>
          <p:cNvCxnSpPr/>
          <p:nvPr/>
        </p:nvCxnSpPr>
        <p:spPr>
          <a:xfrm flipH="1">
            <a:off x="4604147" y="1143000"/>
            <a:ext cx="519580" cy="150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A169053-FB69-45A5-8D29-73C6D0873726}"/>
              </a:ext>
            </a:extLst>
          </p:cNvPr>
          <p:cNvCxnSpPr/>
          <p:nvPr/>
        </p:nvCxnSpPr>
        <p:spPr>
          <a:xfrm flipH="1">
            <a:off x="4924319" y="1143000"/>
            <a:ext cx="519580" cy="150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6C7B3E4-4A3D-48CC-8505-24DCF0684B8F}"/>
              </a:ext>
            </a:extLst>
          </p:cNvPr>
          <p:cNvCxnSpPr>
            <a:cxnSpLocks/>
          </p:cNvCxnSpPr>
          <p:nvPr/>
        </p:nvCxnSpPr>
        <p:spPr>
          <a:xfrm>
            <a:off x="4629021" y="1157267"/>
            <a:ext cx="517777" cy="13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C9C4DBC-115C-4D47-94C2-DD63C9333715}"/>
              </a:ext>
            </a:extLst>
          </p:cNvPr>
          <p:cNvCxnSpPr>
            <a:cxnSpLocks/>
          </p:cNvCxnSpPr>
          <p:nvPr/>
        </p:nvCxnSpPr>
        <p:spPr>
          <a:xfrm>
            <a:off x="4901248" y="1162717"/>
            <a:ext cx="494706" cy="107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15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92929" y="5811481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3354" y="248200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10602" y="440042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16AE10-BB25-4418-94B8-C62B1EE4998A}"/>
              </a:ext>
            </a:extLst>
          </p:cNvPr>
          <p:cNvSpPr txBox="1"/>
          <p:nvPr/>
        </p:nvSpPr>
        <p:spPr>
          <a:xfrm>
            <a:off x="6416233" y="5077428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(6,4)(4,1) =&gt; (6,1)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(1,1,1,1)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5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727677" y="2444748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68612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702640" y="402940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(28-2)/2+1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padding='valid',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702640" y="402940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(28-2)/2+1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75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05331" y="4758690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39615" y="245202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69828B-DC69-43C5-9FC7-914DF74B59D0}"/>
              </a:ext>
            </a:extLst>
          </p:cNvPr>
          <p:cNvSpPr txBox="1"/>
          <p:nvPr/>
        </p:nvSpPr>
        <p:spPr>
          <a:xfrm>
            <a:off x="1807425" y="1019202"/>
            <a:ext cx="866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F9456-2389-40F4-B024-A8611DA64794}"/>
              </a:ext>
            </a:extLst>
          </p:cNvPr>
          <p:cNvSpPr txBox="1"/>
          <p:nvPr/>
        </p:nvSpPr>
        <p:spPr>
          <a:xfrm>
            <a:off x="4223724" y="551368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(1,5,5,16)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3FDB11-2C8B-4273-933F-FC3F32BEFB5D}"/>
              </a:ext>
            </a:extLst>
          </p:cNvPr>
          <p:cNvSpPr txBox="1"/>
          <p:nvPr/>
        </p:nvSpPr>
        <p:spPr>
          <a:xfrm>
            <a:off x="4223724" y="6123285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(1,400)(400,84)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BD9D15-A105-4014-A06F-DD6A755AA019}"/>
              </a:ext>
            </a:extLst>
          </p:cNvPr>
          <p:cNvCxnSpPr>
            <a:cxnSpLocks/>
          </p:cNvCxnSpPr>
          <p:nvPr/>
        </p:nvCxnSpPr>
        <p:spPr>
          <a:xfrm>
            <a:off x="4910771" y="5895130"/>
            <a:ext cx="0" cy="37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17D6C13-F915-40E1-8F7F-E28EC017124B}"/>
              </a:ext>
            </a:extLst>
          </p:cNvPr>
          <p:cNvCxnSpPr>
            <a:cxnSpLocks/>
          </p:cNvCxnSpPr>
          <p:nvPr/>
        </p:nvCxnSpPr>
        <p:spPr>
          <a:xfrm flipH="1">
            <a:off x="4927328" y="5853209"/>
            <a:ext cx="299294" cy="412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F1D2B08-466B-474C-A8CD-853DB6B85FDD}"/>
              </a:ext>
            </a:extLst>
          </p:cNvPr>
          <p:cNvCxnSpPr>
            <a:cxnSpLocks/>
          </p:cNvCxnSpPr>
          <p:nvPr/>
        </p:nvCxnSpPr>
        <p:spPr>
          <a:xfrm flipH="1">
            <a:off x="4927328" y="5895130"/>
            <a:ext cx="707141" cy="37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C28F7E5-3BF0-48D1-90FB-EBF3866AD80D}"/>
              </a:ext>
            </a:extLst>
          </p:cNvPr>
          <p:cNvSpPr txBox="1"/>
          <p:nvPr/>
        </p:nvSpPr>
        <p:spPr>
          <a:xfrm>
            <a:off x="6124129" y="551431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image.reshape(-1,H*W*C)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1088378" y="4023746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4023746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D6E30-E2FC-45DE-B1D5-692F99664A20}"/>
              </a:ext>
            </a:extLst>
          </p:cNvPr>
          <p:cNvSpPr txBox="1"/>
          <p:nvPr/>
        </p:nvSpPr>
        <p:spPr>
          <a:xfrm>
            <a:off x="6667965" y="1939674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10*0.25=&gt;2.5*0.25=&gt;...=&gt;0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AAD2B-0974-4DA2-A904-E029E00E2603}"/>
              </a:ext>
            </a:extLst>
          </p:cNvPr>
          <p:cNvCxnSpPr/>
          <p:nvPr/>
        </p:nvCxnSpPr>
        <p:spPr>
          <a:xfrm flipV="1">
            <a:off x="9029700" y="2966799"/>
            <a:ext cx="0" cy="138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117E-ADA1-47D7-B761-61BB0C767C8D}"/>
              </a:ext>
            </a:extLst>
          </p:cNvPr>
          <p:cNvCxnSpPr>
            <a:cxnSpLocks/>
          </p:cNvCxnSpPr>
          <p:nvPr/>
        </p:nvCxnSpPr>
        <p:spPr>
          <a:xfrm flipV="1">
            <a:off x="8972550" y="4246959"/>
            <a:ext cx="12001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05AEBD-6B0A-44A8-A119-470A72734061}"/>
              </a:ext>
            </a:extLst>
          </p:cNvPr>
          <p:cNvCxnSpPr>
            <a:cxnSpLocks/>
          </p:cNvCxnSpPr>
          <p:nvPr/>
        </p:nvCxnSpPr>
        <p:spPr>
          <a:xfrm flipH="1">
            <a:off x="8955999" y="3379453"/>
            <a:ext cx="991673" cy="91797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752475" y="1606577"/>
                <a:ext cx="3355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1606577"/>
                <a:ext cx="3355149" cy="276999"/>
              </a:xfrm>
              <a:prstGeom prst="rect">
                <a:avLst/>
              </a:prstGeom>
              <a:blipFill>
                <a:blip r:embed="rId5"/>
                <a:stretch>
                  <a:fillRect l="-181" t="-4444" r="-181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4867049" y="1606577"/>
                <a:ext cx="552991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049" y="1606577"/>
                <a:ext cx="552991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5B54B01-1323-463E-B83B-0ACC1B9CBB62}"/>
              </a:ext>
            </a:extLst>
          </p:cNvPr>
          <p:cNvSpPr/>
          <p:nvPr/>
        </p:nvSpPr>
        <p:spPr>
          <a:xfrm>
            <a:off x="2918222" y="2993231"/>
            <a:ext cx="71438" cy="71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88F74E-B46B-4233-B241-87AB60134E79}"/>
              </a:ext>
            </a:extLst>
          </p:cNvPr>
          <p:cNvCxnSpPr/>
          <p:nvPr/>
        </p:nvCxnSpPr>
        <p:spPr>
          <a:xfrm flipH="1">
            <a:off x="2771775" y="2107406"/>
            <a:ext cx="310753" cy="1712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F12E85-72CE-47EA-8116-1152CD62A518}"/>
              </a:ext>
            </a:extLst>
          </p:cNvPr>
          <p:cNvSpPr/>
          <p:nvPr/>
        </p:nvSpPr>
        <p:spPr>
          <a:xfrm>
            <a:off x="7597092" y="2902988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8013699" y="237345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A0877C-58FC-43C2-BE62-C34BAA6D1EAF}"/>
              </a:ext>
            </a:extLst>
          </p:cNvPr>
          <p:cNvSpPr/>
          <p:nvPr/>
        </p:nvSpPr>
        <p:spPr>
          <a:xfrm>
            <a:off x="8337792" y="1943098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389B6-9C7A-49EF-A712-177E4D9B8891}"/>
              </a:ext>
            </a:extLst>
          </p:cNvPr>
          <p:cNvCxnSpPr/>
          <p:nvPr/>
        </p:nvCxnSpPr>
        <p:spPr>
          <a:xfrm flipH="1">
            <a:off x="7268770" y="1104229"/>
            <a:ext cx="1824942" cy="2403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7989F8-2143-474E-8B0E-E6C6DC37231E}"/>
              </a:ext>
            </a:extLst>
          </p:cNvPr>
          <p:cNvSpPr txBox="1"/>
          <p:nvPr/>
        </p:nvSpPr>
        <p:spPr>
          <a:xfrm>
            <a:off x="5882347" y="3778616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[1,-1,2,-2] =&gt; [1,0,2,0]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9E456-6A7F-4DA1-88B4-902939EEC2DA}"/>
              </a:ext>
            </a:extLst>
          </p:cNvPr>
          <p:cNvSpPr txBox="1"/>
          <p:nvPr/>
        </p:nvSpPr>
        <p:spPr>
          <a:xfrm>
            <a:off x="5903441" y="432389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[-1,0,3,0] &lt;= [-1,2,3,-2]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DA51D-E39F-4D33-B417-BC8A3F108605}"/>
              </a:ext>
            </a:extLst>
          </p:cNvPr>
          <p:cNvSpPr txBox="1"/>
          <p:nvPr/>
        </p:nvSpPr>
        <p:spPr>
          <a:xfrm>
            <a:off x="5586413" y="80010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291099" y="3219432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65394" y="3501443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62030" y="3183496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128x28x28x1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128x28x28x10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165223" y="4621107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(128,14,14,10)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738188" y="5203200"/>
            <a:ext cx="8098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376846" y="5205345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60291" y="5193766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800018" y="5429567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40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042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0527-B0FB-42DE-A113-AFB3C63FEF43}"/>
              </a:ext>
            </a:extLst>
          </p:cNvPr>
          <p:cNvSpPr txBox="1"/>
          <p:nvPr/>
        </p:nvSpPr>
        <p:spPr>
          <a:xfrm>
            <a:off x="8260035" y="5193766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(128, 100)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91B6757-F1A5-4963-9E0A-0FE6862855B0}"/>
              </a:ext>
            </a:extLst>
          </p:cNvPr>
          <p:cNvSpPr txBox="1"/>
          <p:nvPr/>
        </p:nvSpPr>
        <p:spPr>
          <a:xfrm>
            <a:off x="9737041" y="3737082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self.conv_b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features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units),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(g((self.units, n_classes)))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5602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583953" y="994050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709221" y="158263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010885" y="1925439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077084" y="2422128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709221" y="3051762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012893" y="338900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26793-83ED-419C-A418-46EE5110D265}"/>
              </a:ext>
            </a:extLst>
          </p:cNvPr>
          <p:cNvSpPr txBox="1"/>
          <p:nvPr/>
        </p:nvSpPr>
        <p:spPr>
          <a:xfrm>
            <a:off x="927335" y="3548451"/>
            <a:ext cx="10844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28, 28, 10)        100  w:(3,3,1,10),b:(10,) 3*3*1*10+10=100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14, 14, 10)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1960)    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100)               196100  w:(1960,100), b:(100,) 1960*100+100=196100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10)                1010    w:(100,10), b:(10,)  1000*10+10=1010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197,210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197,210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6EE3DA60-9B11-4D46-80E2-A2128AF1D6F9}"/>
              </a:ext>
            </a:extLst>
          </p:cNvPr>
          <p:cNvSpPr/>
          <p:nvPr/>
        </p:nvSpPr>
        <p:spPr>
          <a:xfrm>
            <a:off x="5868306" y="280133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B9A25CC-1D89-4679-A5AC-6B6F0042C053}"/>
              </a:ext>
            </a:extLst>
          </p:cNvPr>
          <p:cNvSpPr/>
          <p:nvPr/>
        </p:nvSpPr>
        <p:spPr>
          <a:xfrm>
            <a:off x="5868306" y="3975443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DB3EB3-FB9A-48A5-BB2D-9444364DF908}"/>
              </a:ext>
            </a:extLst>
          </p:cNvPr>
          <p:cNvSpPr/>
          <p:nvPr/>
        </p:nvSpPr>
        <p:spPr>
          <a:xfrm>
            <a:off x="7148940" y="366209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AF6C4E8-F3C2-4354-8054-E6D8F12CB702}"/>
              </a:ext>
            </a:extLst>
          </p:cNvPr>
          <p:cNvCxnSpPr>
            <a:cxnSpLocks/>
            <a:stCxn id="99" idx="6"/>
            <a:endCxn id="101" idx="2"/>
          </p:cNvCxnSpPr>
          <p:nvPr/>
        </p:nvCxnSpPr>
        <p:spPr>
          <a:xfrm>
            <a:off x="6184206" y="2959287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762C330-3C05-4B54-9BDC-45B0C341C667}"/>
              </a:ext>
            </a:extLst>
          </p:cNvPr>
          <p:cNvCxnSpPr>
            <a:cxnSpLocks/>
            <a:stCxn id="116" idx="6"/>
            <a:endCxn id="101" idx="2"/>
          </p:cNvCxnSpPr>
          <p:nvPr/>
        </p:nvCxnSpPr>
        <p:spPr>
          <a:xfrm>
            <a:off x="6195879" y="3546340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EB7278F-F372-4DA6-8B1B-872D503568F8}"/>
              </a:ext>
            </a:extLst>
          </p:cNvPr>
          <p:cNvSpPr/>
          <p:nvPr/>
        </p:nvSpPr>
        <p:spPr>
          <a:xfrm>
            <a:off x="5868306" y="456249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25C61C2-50E4-4A97-82C4-765CD53D76EA}"/>
              </a:ext>
            </a:extLst>
          </p:cNvPr>
          <p:cNvCxnSpPr>
            <a:cxnSpLocks/>
            <a:stCxn id="105" idx="6"/>
            <a:endCxn id="101" idx="2"/>
          </p:cNvCxnSpPr>
          <p:nvPr/>
        </p:nvCxnSpPr>
        <p:spPr>
          <a:xfrm flipV="1">
            <a:off x="6184206" y="3820044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22E744EC-AF64-408D-9A39-C7275D0FAB82}"/>
              </a:ext>
            </a:extLst>
          </p:cNvPr>
          <p:cNvSpPr/>
          <p:nvPr/>
        </p:nvSpPr>
        <p:spPr>
          <a:xfrm>
            <a:off x="7148940" y="305144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3834AAD-87E7-4157-8BB9-2F73B8F63DCE}"/>
              </a:ext>
            </a:extLst>
          </p:cNvPr>
          <p:cNvSpPr/>
          <p:nvPr/>
        </p:nvSpPr>
        <p:spPr>
          <a:xfrm>
            <a:off x="7148940" y="427438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F5DB68-70E8-44C6-A3EF-ED913C150D59}"/>
              </a:ext>
            </a:extLst>
          </p:cNvPr>
          <p:cNvCxnSpPr>
            <a:cxnSpLocks/>
            <a:stCxn id="99" idx="6"/>
            <a:endCxn id="109" idx="2"/>
          </p:cNvCxnSpPr>
          <p:nvPr/>
        </p:nvCxnSpPr>
        <p:spPr>
          <a:xfrm>
            <a:off x="6184206" y="2959287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54A7B7-C204-42CA-AF11-779C1E3BCDA5}"/>
              </a:ext>
            </a:extLst>
          </p:cNvPr>
          <p:cNvCxnSpPr>
            <a:cxnSpLocks/>
            <a:stCxn id="99" idx="6"/>
            <a:endCxn id="108" idx="2"/>
          </p:cNvCxnSpPr>
          <p:nvPr/>
        </p:nvCxnSpPr>
        <p:spPr>
          <a:xfrm>
            <a:off x="6184206" y="2959287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A11033E-64A5-4376-8B32-05C1B48F1773}"/>
              </a:ext>
            </a:extLst>
          </p:cNvPr>
          <p:cNvCxnSpPr>
            <a:cxnSpLocks/>
            <a:stCxn id="116" idx="6"/>
            <a:endCxn id="108" idx="2"/>
          </p:cNvCxnSpPr>
          <p:nvPr/>
        </p:nvCxnSpPr>
        <p:spPr>
          <a:xfrm flipV="1">
            <a:off x="6195879" y="3209394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D530622-7342-4951-957D-AF46DAE164B1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 flipV="1">
            <a:off x="6184206" y="3209394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016A22F-B66A-45B9-8BDD-A014B988A528}"/>
              </a:ext>
            </a:extLst>
          </p:cNvPr>
          <p:cNvCxnSpPr>
            <a:cxnSpLocks/>
            <a:stCxn id="116" idx="6"/>
            <a:endCxn id="109" idx="2"/>
          </p:cNvCxnSpPr>
          <p:nvPr/>
        </p:nvCxnSpPr>
        <p:spPr>
          <a:xfrm>
            <a:off x="6195879" y="3546340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8916D48-3161-4F4C-ADC9-F28147ED7D4F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 flipV="1">
            <a:off x="6184206" y="4432337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6FD51A73-ED59-450C-8B6E-C1278DF3998E}"/>
              </a:ext>
            </a:extLst>
          </p:cNvPr>
          <p:cNvSpPr/>
          <p:nvPr/>
        </p:nvSpPr>
        <p:spPr>
          <a:xfrm>
            <a:off x="5879979" y="33883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D2C3658-33B5-42D9-86C0-CDBDEF83A621}"/>
              </a:ext>
            </a:extLst>
          </p:cNvPr>
          <p:cNvCxnSpPr>
            <a:cxnSpLocks/>
            <a:stCxn id="100" idx="6"/>
            <a:endCxn id="108" idx="2"/>
          </p:cNvCxnSpPr>
          <p:nvPr/>
        </p:nvCxnSpPr>
        <p:spPr>
          <a:xfrm flipV="1">
            <a:off x="6184206" y="3209394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019339-BBFE-4CBB-BC5B-F0FDF2A3F383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V="1">
            <a:off x="6184206" y="3820044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C107F55-2D4D-4B22-9DEA-EA749AFC6472}"/>
              </a:ext>
            </a:extLst>
          </p:cNvPr>
          <p:cNvCxnSpPr>
            <a:cxnSpLocks/>
            <a:stCxn id="100" idx="6"/>
            <a:endCxn id="109" idx="2"/>
          </p:cNvCxnSpPr>
          <p:nvPr/>
        </p:nvCxnSpPr>
        <p:spPr>
          <a:xfrm>
            <a:off x="6184206" y="4133393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22867-01C9-40DF-BB75-A918ED59C890}"/>
              </a:ext>
            </a:extLst>
          </p:cNvPr>
          <p:cNvSpPr/>
          <p:nvPr/>
        </p:nvSpPr>
        <p:spPr>
          <a:xfrm>
            <a:off x="3850511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11C3F-0174-4E9A-963A-36A913E7E6BD}"/>
              </a:ext>
            </a:extLst>
          </p:cNvPr>
          <p:cNvSpPr txBox="1"/>
          <p:nvPr/>
        </p:nvSpPr>
        <p:spPr>
          <a:xfrm>
            <a:off x="570531" y="237702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(4,2)(2,4)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60DCFF3-F12B-4F10-A0C0-57555EBBA928}"/>
              </a:ext>
            </a:extLst>
          </p:cNvPr>
          <p:cNvSpPr/>
          <p:nvPr/>
        </p:nvSpPr>
        <p:spPr>
          <a:xfrm>
            <a:off x="4055592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64712-F625-4635-AE46-D331C018BACB}"/>
              </a:ext>
            </a:extLst>
          </p:cNvPr>
          <p:cNvSpPr/>
          <p:nvPr/>
        </p:nvSpPr>
        <p:spPr>
          <a:xfrm>
            <a:off x="4260078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786EB-5ABD-4FBC-9833-902602A42203}"/>
              </a:ext>
            </a:extLst>
          </p:cNvPr>
          <p:cNvSpPr/>
          <p:nvPr/>
        </p:nvSpPr>
        <p:spPr>
          <a:xfrm>
            <a:off x="4465159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B3E05A-5505-4941-8855-FAF847D35C61}"/>
              </a:ext>
            </a:extLst>
          </p:cNvPr>
          <p:cNvSpPr/>
          <p:nvPr/>
        </p:nvSpPr>
        <p:spPr>
          <a:xfrm>
            <a:off x="3850511" y="1165185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656228-F484-4E42-8A6F-4A0E4E5254EF}"/>
              </a:ext>
            </a:extLst>
          </p:cNvPr>
          <p:cNvSpPr/>
          <p:nvPr/>
        </p:nvSpPr>
        <p:spPr>
          <a:xfrm>
            <a:off x="4055592" y="1165185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A9A32F-356C-4901-A1F9-9E83AF721481}"/>
              </a:ext>
            </a:extLst>
          </p:cNvPr>
          <p:cNvSpPr/>
          <p:nvPr/>
        </p:nvSpPr>
        <p:spPr>
          <a:xfrm>
            <a:off x="4260078" y="1165185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FD116E-5F30-4C3E-8286-FD9FF9B4DC5A}"/>
              </a:ext>
            </a:extLst>
          </p:cNvPr>
          <p:cNvSpPr/>
          <p:nvPr/>
        </p:nvSpPr>
        <p:spPr>
          <a:xfrm>
            <a:off x="4465159" y="1165185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EDB6B4-3185-485E-8BCD-8DB81F8C1BEE}"/>
              </a:ext>
            </a:extLst>
          </p:cNvPr>
          <p:cNvSpPr/>
          <p:nvPr/>
        </p:nvSpPr>
        <p:spPr>
          <a:xfrm>
            <a:off x="3850511" y="1369671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283928-AFAD-48A3-B4EF-FE9CDC1AC83D}"/>
              </a:ext>
            </a:extLst>
          </p:cNvPr>
          <p:cNvSpPr/>
          <p:nvPr/>
        </p:nvSpPr>
        <p:spPr>
          <a:xfrm>
            <a:off x="4055592" y="1369671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9135D9-B185-4822-AB30-C8C0233DFE4C}"/>
              </a:ext>
            </a:extLst>
          </p:cNvPr>
          <p:cNvSpPr/>
          <p:nvPr/>
        </p:nvSpPr>
        <p:spPr>
          <a:xfrm>
            <a:off x="4260078" y="1369671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31E1F9-6613-433E-8391-F2C42D6722DB}"/>
              </a:ext>
            </a:extLst>
          </p:cNvPr>
          <p:cNvSpPr/>
          <p:nvPr/>
        </p:nvSpPr>
        <p:spPr>
          <a:xfrm>
            <a:off x="4465159" y="1369671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245D78-0CFB-4FF2-ACFA-D08F8D418AB3}"/>
              </a:ext>
            </a:extLst>
          </p:cNvPr>
          <p:cNvSpPr/>
          <p:nvPr/>
        </p:nvSpPr>
        <p:spPr>
          <a:xfrm>
            <a:off x="3850511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C62C87-4880-47CB-80E5-F4A120B1F5CC}"/>
              </a:ext>
            </a:extLst>
          </p:cNvPr>
          <p:cNvSpPr/>
          <p:nvPr/>
        </p:nvSpPr>
        <p:spPr>
          <a:xfrm>
            <a:off x="4055592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38B6C89-9D03-4068-B856-B312AF68BEED}"/>
              </a:ext>
            </a:extLst>
          </p:cNvPr>
          <p:cNvSpPr/>
          <p:nvPr/>
        </p:nvSpPr>
        <p:spPr>
          <a:xfrm>
            <a:off x="4260078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EB0973-BC7E-442A-8850-3B888556F06A}"/>
              </a:ext>
            </a:extLst>
          </p:cNvPr>
          <p:cNvSpPr/>
          <p:nvPr/>
        </p:nvSpPr>
        <p:spPr>
          <a:xfrm>
            <a:off x="4465159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87747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 내부 구조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8196" y="1410392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8072" y="1693069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60884" y="14859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60884" y="2013192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1078706" y="12644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1006300" y="20743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3271838" y="1163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+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3271838" y="29685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+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0D7BDA8C-C328-4407-AD2D-08E67F2B9D58}"/>
              </a:ext>
            </a:extLst>
          </p:cNvPr>
          <p:cNvSpPr/>
          <p:nvPr/>
        </p:nvSpPr>
        <p:spPr>
          <a:xfrm>
            <a:off x="6484611" y="177879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081925-1DA0-4B68-AB22-0120BA97D5E6}"/>
              </a:ext>
            </a:extLst>
          </p:cNvPr>
          <p:cNvCxnSpPr>
            <a:endCxn id="76" idx="1"/>
          </p:cNvCxnSpPr>
          <p:nvPr/>
        </p:nvCxnSpPr>
        <p:spPr>
          <a:xfrm>
            <a:off x="6127423" y="15716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CDB0F5-17DC-4B1A-95D5-0BCC2EF2A140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6127423" y="2098917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437C04A-39A7-4728-BC7D-F43B1D9683EE}"/>
              </a:ext>
            </a:extLst>
          </p:cNvPr>
          <p:cNvSpPr txBox="1"/>
          <p:nvPr/>
        </p:nvSpPr>
        <p:spPr>
          <a:xfrm>
            <a:off x="5639985" y="13135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0ECE9E-DA4B-4094-BC38-2F6D9A01CCF7}"/>
              </a:ext>
            </a:extLst>
          </p:cNvPr>
          <p:cNvSpPr txBox="1"/>
          <p:nvPr/>
        </p:nvSpPr>
        <p:spPr>
          <a:xfrm>
            <a:off x="5772839" y="2160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9AF57A-AD45-4DF6-9B5D-A88B0DCD2E3D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6859658" y="1966317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93720A72-7413-4334-B75F-5AA3D6AA9FD1}"/>
              </a:ext>
            </a:extLst>
          </p:cNvPr>
          <p:cNvSpPr/>
          <p:nvPr/>
        </p:nvSpPr>
        <p:spPr>
          <a:xfrm>
            <a:off x="6484611" y="358400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892407-7154-45CC-A5E4-40429D94D7EB}"/>
              </a:ext>
            </a:extLst>
          </p:cNvPr>
          <p:cNvCxnSpPr>
            <a:endCxn id="82" idx="1"/>
          </p:cNvCxnSpPr>
          <p:nvPr/>
        </p:nvCxnSpPr>
        <p:spPr>
          <a:xfrm>
            <a:off x="6127423" y="337683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EC8C01-5EB2-4711-A4DB-26E42CB43C5F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6127423" y="39041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0CC479-C153-4089-9AFD-8D4955E7E200}"/>
              </a:ext>
            </a:extLst>
          </p:cNvPr>
          <p:cNvSpPr txBox="1"/>
          <p:nvPr/>
        </p:nvSpPr>
        <p:spPr>
          <a:xfrm>
            <a:off x="5649459" y="32404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D6A42C-02FF-4BCB-A298-B5DD7B01E398}"/>
              </a:ext>
            </a:extLst>
          </p:cNvPr>
          <p:cNvSpPr txBox="1"/>
          <p:nvPr/>
        </p:nvSpPr>
        <p:spPr>
          <a:xfrm>
            <a:off x="5687879" y="41296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AF711B2-C039-4C2D-A8C2-ABDA3E465E31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6859658" y="377152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F96299E-7E18-49D5-B32C-4ABA2306A702}"/>
              </a:ext>
            </a:extLst>
          </p:cNvPr>
          <p:cNvCxnSpPr>
            <a:cxnSpLocks/>
          </p:cNvCxnSpPr>
          <p:nvPr/>
        </p:nvCxnSpPr>
        <p:spPr>
          <a:xfrm flipH="1" flipV="1">
            <a:off x="6859658" y="3863501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D44F555-81AD-4C88-8122-C885AF2D814B}"/>
              </a:ext>
            </a:extLst>
          </p:cNvPr>
          <p:cNvCxnSpPr>
            <a:cxnSpLocks/>
          </p:cNvCxnSpPr>
          <p:nvPr/>
        </p:nvCxnSpPr>
        <p:spPr>
          <a:xfrm flipH="1" flipV="1">
            <a:off x="6127423" y="3482578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6FBA8C-3FA7-4F7F-A246-206B89C6E82D}"/>
              </a:ext>
            </a:extLst>
          </p:cNvPr>
          <p:cNvCxnSpPr>
            <a:cxnSpLocks/>
          </p:cNvCxnSpPr>
          <p:nvPr/>
        </p:nvCxnSpPr>
        <p:spPr>
          <a:xfrm flipH="1">
            <a:off x="6127423" y="3987165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B285081-4092-41F1-9EC9-9047CD00BBE3}"/>
              </a:ext>
            </a:extLst>
          </p:cNvPr>
          <p:cNvSpPr txBox="1"/>
          <p:nvPr/>
        </p:nvSpPr>
        <p:spPr>
          <a:xfrm>
            <a:off x="7533079" y="17216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7ED590-F8B2-4BEE-B06D-F5E0E576A784}"/>
              </a:ext>
            </a:extLst>
          </p:cNvPr>
          <p:cNvSpPr txBox="1"/>
          <p:nvPr/>
        </p:nvSpPr>
        <p:spPr>
          <a:xfrm>
            <a:off x="7431158" y="3667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B6BBD95F-3A81-4CBA-AA43-DC74B4D786FF}"/>
              </a:ext>
            </a:extLst>
          </p:cNvPr>
          <p:cNvSpPr txBox="1"/>
          <p:nvPr/>
        </p:nvSpPr>
        <p:spPr>
          <a:xfrm>
            <a:off x="6011943" y="34637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3402EE-F750-4793-BCD6-8D676BCEAD75}"/>
              </a:ext>
            </a:extLst>
          </p:cNvPr>
          <p:cNvSpPr txBox="1"/>
          <p:nvPr/>
        </p:nvSpPr>
        <p:spPr>
          <a:xfrm>
            <a:off x="6150570" y="40899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220494" y="5018877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합연산의 미분은 리피트연산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F043BA5-AF23-473A-B3BD-B0D14C759719}"/>
              </a:ext>
            </a:extLst>
          </p:cNvPr>
          <p:cNvCxnSpPr>
            <a:cxnSpLocks/>
          </p:cNvCxnSpPr>
          <p:nvPr/>
        </p:nvCxnSpPr>
        <p:spPr>
          <a:xfrm flipV="1">
            <a:off x="2102246" y="1880592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0476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78446</TotalTime>
  <Words>42050</Words>
  <Application>Microsoft Office PowerPoint</Application>
  <PresentationFormat>사용자 지정</PresentationFormat>
  <Paragraphs>11248</Paragraphs>
  <Slides>323</Slides>
  <Notes>323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323</vt:i4>
      </vt:variant>
    </vt:vector>
  </HeadingPairs>
  <TitlesOfParts>
    <vt:vector size="334" baseType="lpstr">
      <vt:lpstr>Cambria Math</vt:lpstr>
      <vt:lpstr>맑은 고딕</vt:lpstr>
      <vt:lpstr>고도 M</vt:lpstr>
      <vt:lpstr>Candara</vt:lpstr>
      <vt:lpstr>Consolas</vt:lpstr>
      <vt:lpstr>굴림</vt:lpstr>
      <vt:lpstr>Calvin</vt:lpstr>
      <vt:lpstr>Arial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3922</cp:revision>
  <dcterms:created xsi:type="dcterms:W3CDTF">2008-02-04T08:04:25Z</dcterms:created>
  <dcterms:modified xsi:type="dcterms:W3CDTF">2021-05-13T07:45:41Z</dcterms:modified>
</cp:coreProperties>
</file>